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A02_D3EAF64B.xml" ContentType="application/vnd.ms-powerpoint.comment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1" r:id="rId2"/>
    <p:sldId id="2563" r:id="rId3"/>
    <p:sldId id="2562" r:id="rId4"/>
    <p:sldId id="2564" r:id="rId5"/>
    <p:sldId id="2565" r:id="rId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ansformación Digital en la Gestión de Publicidad Exterior" id="{5BEEAA51-5011-4AE0-AAF7-27EB10BCDCBA}">
          <p14:sldIdLst>
            <p14:sldId id="2561"/>
            <p14:sldId id="2563"/>
            <p14:sldId id="2562"/>
            <p14:sldId id="2564"/>
          </p14:sldIdLst>
        </p14:section>
        <p14:section name="Conclusión" id="{C0EAF409-D356-4125-8CFF-F1BCBBED6FAD}">
          <p14:sldIdLst>
            <p14:sldId id="25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BED01FF-5AAE-A864-0A84-CE51D27FD972}" name="Miguel Duran" initials="MD" userId="S::migduran@publicisgroupe.net::f5fffd29-bf4f-40dd-bbdf-7f9f7637a9f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53" d="100"/>
          <a:sy n="53" d="100"/>
        </p:scale>
        <p:origin x="56" y="4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8/10/relationships/authors" Target="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omments/modernComment_A02_D3EAF6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4A5071B-496D-4C00-83CF-EC3BC703B23C}" authorId="{EBED01FF-5AAE-A864-0A84-CE51D27FD972}" created="2026-01-26T16:19:51.445">
    <pc:sldMkLst xmlns:pc="http://schemas.microsoft.com/office/powerpoint/2013/main/command">
      <pc:docMk/>
      <pc:sldMk cId="3555391051" sldId="2562"/>
    </pc:sldMkLst>
    <p188:txBody>
      <a:bodyPr/>
      <a:lstStyle/>
      <a:p>
        <a:r>
          <a:rPr lang="es-CO"/>
          <a:t>Slide flujo o instructivo paso a paso</a:t>
        </a:r>
      </a:p>
    </p188:txBody>
  </p188:cm>
  <p188:cm id="{B859D6D4-1705-44F1-B20D-EC60AEFCBE70}" authorId="{EBED01FF-5AAE-A864-0A84-CE51D27FD972}" created="2026-01-26T16:20:09.082">
    <pc:sldMkLst xmlns:pc="http://schemas.microsoft.com/office/powerpoint/2013/main/command">
      <pc:docMk/>
      <pc:sldMk cId="3555391051" sldId="2562"/>
    </pc:sldMkLst>
    <p188:replyLst>
      <p188:reply id="{5F0377E3-AC50-43CE-8D78-F8439A37421F}" authorId="{EBED01FF-5AAE-A864-0A84-CE51D27FD972}" created="2026-01-26T16:22:31.548">
        <p188:txBody>
          <a:bodyPr/>
          <a:lstStyle/>
          <a:p>
            <a:r>
              <a:rPr lang="es-CO"/>
              <a:t>Conocimiento para soporte</a:t>
            </a:r>
          </a:p>
        </p188:txBody>
      </p188:reply>
    </p188:replyLst>
    <p188:txBody>
      <a:bodyPr/>
      <a:lstStyle/>
      <a:p>
        <a:r>
          <a:rPr lang="es-CO"/>
          <a:t>Slides requerimientos tecnicos</a:t>
        </a:r>
      </a:p>
    </p188:txBody>
  </p188:cm>
  <p188:cm id="{58A02FA8-ED4B-49AC-BB94-36BA50FE9F3D}" authorId="{EBED01FF-5AAE-A864-0A84-CE51D27FD972}" created="2026-01-26T16:26:15.361">
    <pc:sldMkLst xmlns:pc="http://schemas.microsoft.com/office/powerpoint/2013/main/command">
      <pc:docMk/>
      <pc:sldMk cId="3555391051" sldId="2562"/>
    </pc:sldMkLst>
    <p188:txBody>
      <a:bodyPr/>
      <a:lstStyle/>
      <a:p>
        <a:r>
          <a:rPr lang="es-CO"/>
          <a:t>Descarga para post buy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256D65-43FD-4DF9-8453-799C05A86497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74F05A2E-B6F5-4D40-BEFC-2D6CAB6EAC01}">
      <dgm:prSet/>
      <dgm:spPr/>
      <dgm:t>
        <a:bodyPr/>
        <a:lstStyle/>
        <a:p>
          <a:pPr>
            <a:defRPr b="1"/>
          </a:pPr>
          <a:r>
            <a:rPr lang="es-CO"/>
            <a:t>Centralización de Datos</a:t>
          </a:r>
        </a:p>
      </dgm:t>
    </dgm:pt>
    <dgm:pt modelId="{1F1ECB24-B529-4ECD-89D4-6101352D2E15}" type="parTrans" cxnId="{33849A70-7387-4219-BBFE-1C8AA3C54C40}">
      <dgm:prSet/>
      <dgm:spPr/>
      <dgm:t>
        <a:bodyPr/>
        <a:lstStyle/>
        <a:p>
          <a:endParaRPr lang="es-CO"/>
        </a:p>
      </dgm:t>
    </dgm:pt>
    <dgm:pt modelId="{ADB54C55-16FA-4950-B498-634A769BD2E4}" type="sibTrans" cxnId="{33849A70-7387-4219-BBFE-1C8AA3C54C40}">
      <dgm:prSet/>
      <dgm:spPr/>
      <dgm:t>
        <a:bodyPr/>
        <a:lstStyle/>
        <a:p>
          <a:pPr>
            <a:defRPr b="1"/>
          </a:pPr>
          <a:endParaRPr lang="es-CO"/>
        </a:p>
      </dgm:t>
    </dgm:pt>
    <dgm:pt modelId="{033B0EA1-AE9A-4425-BCA1-2F3E4CE23B84}">
      <dgm:prSet/>
      <dgm:spPr/>
      <dgm:t>
        <a:bodyPr/>
        <a:lstStyle/>
        <a:p>
          <a:r>
            <a:rPr lang="es-CO"/>
            <a:t>La información se centraliza automáticamente en plataformas de almacenamiento en la nube para análisis avanzado inmediato.</a:t>
          </a:r>
        </a:p>
      </dgm:t>
    </dgm:pt>
    <dgm:pt modelId="{274861B4-8C80-4231-8071-0D246708E6BA}" type="parTrans" cxnId="{40D1E7A6-83B9-43F0-AFBA-7CA5F5DEF8F9}">
      <dgm:prSet/>
      <dgm:spPr/>
      <dgm:t>
        <a:bodyPr/>
        <a:lstStyle/>
        <a:p>
          <a:endParaRPr lang="es-CO"/>
        </a:p>
      </dgm:t>
    </dgm:pt>
    <dgm:pt modelId="{27F77946-71B0-40CD-BFF0-D520E897B18F}" type="sibTrans" cxnId="{40D1E7A6-83B9-43F0-AFBA-7CA5F5DEF8F9}">
      <dgm:prSet/>
      <dgm:spPr/>
      <dgm:t>
        <a:bodyPr/>
        <a:lstStyle/>
        <a:p>
          <a:endParaRPr lang="es-CO"/>
        </a:p>
      </dgm:t>
    </dgm:pt>
    <dgm:pt modelId="{F71A67F5-F527-45CA-8778-CF0AF4D3D824}">
      <dgm:prSet/>
      <dgm:spPr/>
      <dgm:t>
        <a:bodyPr/>
        <a:lstStyle/>
        <a:p>
          <a:pPr>
            <a:defRPr b="1"/>
          </a:pPr>
          <a:r>
            <a:rPr lang="es-CO"/>
            <a:t>Granularidad para Análisis</a:t>
          </a:r>
        </a:p>
      </dgm:t>
    </dgm:pt>
    <dgm:pt modelId="{704A7B5D-8E12-4C67-84C5-FD48C9BCEA50}" type="parTrans" cxnId="{0B20CE2D-3543-4569-B5A7-51142E5BF829}">
      <dgm:prSet/>
      <dgm:spPr/>
      <dgm:t>
        <a:bodyPr/>
        <a:lstStyle/>
        <a:p>
          <a:endParaRPr lang="es-CO"/>
        </a:p>
      </dgm:t>
    </dgm:pt>
    <dgm:pt modelId="{795ED5C2-2027-47A5-96EB-421987354628}" type="sibTrans" cxnId="{0B20CE2D-3543-4569-B5A7-51142E5BF829}">
      <dgm:prSet/>
      <dgm:spPr/>
      <dgm:t>
        <a:bodyPr/>
        <a:lstStyle/>
        <a:p>
          <a:pPr>
            <a:defRPr b="1"/>
          </a:pPr>
          <a:endParaRPr lang="es-CO"/>
        </a:p>
      </dgm:t>
    </dgm:pt>
    <dgm:pt modelId="{63FF2E1A-132C-43E7-BC98-251044DA2EDF}">
      <dgm:prSet/>
      <dgm:spPr/>
      <dgm:t>
        <a:bodyPr/>
        <a:lstStyle/>
        <a:p>
          <a:r>
            <a:rPr lang="es-CO"/>
            <a:t>Los datos almacenados permiten análisis detallados y precisos gracias a su alta granularidad.</a:t>
          </a:r>
        </a:p>
      </dgm:t>
    </dgm:pt>
    <dgm:pt modelId="{DEF474FE-74AD-4FD5-8087-BB0F4CC8E910}" type="parTrans" cxnId="{7C48D26F-FD07-4006-A49B-86693C184C2E}">
      <dgm:prSet/>
      <dgm:spPr/>
      <dgm:t>
        <a:bodyPr/>
        <a:lstStyle/>
        <a:p>
          <a:endParaRPr lang="es-CO"/>
        </a:p>
      </dgm:t>
    </dgm:pt>
    <dgm:pt modelId="{A8C6EB16-2836-41E5-A042-176298151C64}" type="sibTrans" cxnId="{7C48D26F-FD07-4006-A49B-86693C184C2E}">
      <dgm:prSet/>
      <dgm:spPr/>
      <dgm:t>
        <a:bodyPr/>
        <a:lstStyle/>
        <a:p>
          <a:endParaRPr lang="es-CO"/>
        </a:p>
      </dgm:t>
    </dgm:pt>
    <dgm:pt modelId="{9F748DC4-59D6-4B7E-9D64-00D5E4823059}">
      <dgm:prSet/>
      <dgm:spPr/>
      <dgm:t>
        <a:bodyPr/>
        <a:lstStyle/>
        <a:p>
          <a:pPr>
            <a:defRPr b="1"/>
          </a:pPr>
          <a:r>
            <a:rPr lang="es-CO"/>
            <a:t>Seguridad y Privacidad</a:t>
          </a:r>
        </a:p>
      </dgm:t>
    </dgm:pt>
    <dgm:pt modelId="{AB089486-C36A-440D-AB84-B85E6DA41ED1}" type="parTrans" cxnId="{242B01E9-C419-4593-AEE6-77383C5ADD2B}">
      <dgm:prSet/>
      <dgm:spPr/>
      <dgm:t>
        <a:bodyPr/>
        <a:lstStyle/>
        <a:p>
          <a:endParaRPr lang="es-CO"/>
        </a:p>
      </dgm:t>
    </dgm:pt>
    <dgm:pt modelId="{2F63FDD3-FF51-45D7-BF13-FDEB17409FB9}" type="sibTrans" cxnId="{242B01E9-C419-4593-AEE6-77383C5ADD2B}">
      <dgm:prSet/>
      <dgm:spPr/>
      <dgm:t>
        <a:bodyPr/>
        <a:lstStyle/>
        <a:p>
          <a:endParaRPr lang="es-CO"/>
        </a:p>
      </dgm:t>
    </dgm:pt>
    <dgm:pt modelId="{B900FE21-36A8-4B28-B73E-FA3E61D2667A}">
      <dgm:prSet/>
      <dgm:spPr/>
      <dgm:t>
        <a:bodyPr/>
        <a:lstStyle/>
        <a:p>
          <a:r>
            <a:rPr lang="es-CO"/>
            <a:t>Estructuras robustas eliminan la necesidad de archivos intermedios, reduciendo riesgos de filtración y pérdida de datos.</a:t>
          </a:r>
        </a:p>
      </dgm:t>
    </dgm:pt>
    <dgm:pt modelId="{3699477A-1137-4DC0-B1B9-74DD672C933E}" type="parTrans" cxnId="{D17C6612-2400-44EF-894B-0B1F210FEF37}">
      <dgm:prSet/>
      <dgm:spPr/>
      <dgm:t>
        <a:bodyPr/>
        <a:lstStyle/>
        <a:p>
          <a:endParaRPr lang="es-CO"/>
        </a:p>
      </dgm:t>
    </dgm:pt>
    <dgm:pt modelId="{C209449B-8C1B-4398-A281-9E98BD920C47}" type="sibTrans" cxnId="{D17C6612-2400-44EF-894B-0B1F210FEF37}">
      <dgm:prSet/>
      <dgm:spPr/>
      <dgm:t>
        <a:bodyPr/>
        <a:lstStyle/>
        <a:p>
          <a:endParaRPr lang="es-CO"/>
        </a:p>
      </dgm:t>
    </dgm:pt>
    <dgm:pt modelId="{B87E6605-F096-4F46-B730-244E3FBD769C}" type="pres">
      <dgm:prSet presAssocID="{70256D65-43FD-4DF9-8453-799C05A86497}" presName="Root" presStyleCnt="0">
        <dgm:presLayoutVars>
          <dgm:dir/>
          <dgm:resizeHandles val="exact"/>
        </dgm:presLayoutVars>
      </dgm:prSet>
      <dgm:spPr/>
    </dgm:pt>
    <dgm:pt modelId="{A8A5EFD5-6A31-441D-B940-18563890265C}" type="pres">
      <dgm:prSet presAssocID="{74F05A2E-B6F5-4D40-BEFC-2D6CAB6EAC01}" presName="Composite" presStyleCnt="0"/>
      <dgm:spPr/>
    </dgm:pt>
    <dgm:pt modelId="{BBC1997A-CB9C-4008-8BFC-8499D6A245F8}" type="pres">
      <dgm:prSet presAssocID="{74F05A2E-B6F5-4D40-BEFC-2D6CAB6EAC01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8" r="8272" b="-1"/>
          <a:stretch>
            <a:fillRect l="-38000" r="-38000"/>
          </a:stretch>
        </a:blipFill>
      </dgm:spPr>
      <dgm:extLst>
        <a:ext uri="{E40237B7-FDA0-4F09-8148-C483321AD2D9}">
          <dgm14:cNvPr xmlns:dgm14="http://schemas.microsoft.com/office/drawing/2010/diagram" id="0" name="" descr="Disco duro en forma de nube con cables"/>
        </a:ext>
      </dgm:extLst>
    </dgm:pt>
    <dgm:pt modelId="{373733DC-C3ED-4F48-83D6-F6278827A126}" type="pres">
      <dgm:prSet presAssocID="{74F05A2E-B6F5-4D40-BEFC-2D6CAB6EAC01}" presName="Subtitle" presStyleLbl="revTx" presStyleIdx="0" presStyleCnt="6">
        <dgm:presLayoutVars>
          <dgm:chMax val="0"/>
          <dgm:bulletEnabled/>
        </dgm:presLayoutVars>
      </dgm:prSet>
      <dgm:spPr/>
    </dgm:pt>
    <dgm:pt modelId="{420856DE-C6DA-4A69-99F8-367805E57564}" type="pres">
      <dgm:prSet presAssocID="{74F05A2E-B6F5-4D40-BEFC-2D6CAB6EAC01}" presName="Description" presStyleLbl="revTx" presStyleIdx="1" presStyleCnt="6">
        <dgm:presLayoutVars>
          <dgm:bulletEnabled/>
        </dgm:presLayoutVars>
      </dgm:prSet>
      <dgm:spPr/>
    </dgm:pt>
    <dgm:pt modelId="{5052E44F-F9F3-4B61-B204-C74AEA0230B8}" type="pres">
      <dgm:prSet presAssocID="{ADB54C55-16FA-4950-B498-634A769BD2E4}" presName="sibTrans" presStyleLbl="sibTrans2D1" presStyleIdx="0" presStyleCnt="0"/>
      <dgm:spPr/>
    </dgm:pt>
    <dgm:pt modelId="{BA638511-91EC-45CE-94D0-0F608B7F8CA0}" type="pres">
      <dgm:prSet presAssocID="{F71A67F5-F527-45CA-8778-CF0AF4D3D824}" presName="Composite" presStyleCnt="0"/>
      <dgm:spPr/>
    </dgm:pt>
    <dgm:pt modelId="{FEAA4F75-3E9E-4C07-B752-B3260BDD3D57}" type="pres">
      <dgm:prSet presAssocID="{F71A67F5-F527-45CA-8778-CF0AF4D3D824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7" r="21244" b="3"/>
          <a:stretch>
            <a:fillRect l="-39000" r="-39000"/>
          </a:stretch>
        </a:blipFill>
      </dgm:spPr>
      <dgm:extLst>
        <a:ext uri="{E40237B7-FDA0-4F09-8148-C483321AD2D9}">
          <dgm14:cNvPr xmlns:dgm14="http://schemas.microsoft.com/office/drawing/2010/diagram" id="0" name="" descr="Entorno del terreno, geomorfología, topografía y datos digitales de datos digitales. Pantalla de información de telemetría de la interfaz de usuario gráfico en movimiento"/>
        </a:ext>
      </dgm:extLst>
    </dgm:pt>
    <dgm:pt modelId="{995BCFB2-8533-4982-9755-0BDAEFCB1E91}" type="pres">
      <dgm:prSet presAssocID="{F71A67F5-F527-45CA-8778-CF0AF4D3D824}" presName="Subtitle" presStyleLbl="revTx" presStyleIdx="2" presStyleCnt="6">
        <dgm:presLayoutVars>
          <dgm:chMax val="0"/>
          <dgm:bulletEnabled/>
        </dgm:presLayoutVars>
      </dgm:prSet>
      <dgm:spPr/>
    </dgm:pt>
    <dgm:pt modelId="{378A9987-F38D-4C9E-A46C-C9E86C18E09C}" type="pres">
      <dgm:prSet presAssocID="{F71A67F5-F527-45CA-8778-CF0AF4D3D824}" presName="Description" presStyleLbl="revTx" presStyleIdx="3" presStyleCnt="6">
        <dgm:presLayoutVars>
          <dgm:bulletEnabled/>
        </dgm:presLayoutVars>
      </dgm:prSet>
      <dgm:spPr/>
    </dgm:pt>
    <dgm:pt modelId="{D0066F57-3077-4796-BD09-34F7CABE4BF4}" type="pres">
      <dgm:prSet presAssocID="{795ED5C2-2027-47A5-96EB-421987354628}" presName="sibTrans" presStyleLbl="sibTrans2D1" presStyleIdx="0" presStyleCnt="0"/>
      <dgm:spPr/>
    </dgm:pt>
    <dgm:pt modelId="{78177343-896C-49D9-B868-0BA51F92A6E5}" type="pres">
      <dgm:prSet presAssocID="{9F748DC4-59D6-4B7E-9D64-00D5E4823059}" presName="Composite" presStyleCnt="0"/>
      <dgm:spPr/>
    </dgm:pt>
    <dgm:pt modelId="{940957F5-C460-4B8B-B943-39CD261657E8}" type="pres">
      <dgm:prSet presAssocID="{9F748DC4-59D6-4B7E-9D64-00D5E4823059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 r="6886" b="-3"/>
          <a:stretch>
            <a:fillRect l="-6000" r="-6000"/>
          </a:stretch>
        </a:blipFill>
      </dgm:spPr>
      <dgm:extLst>
        <a:ext uri="{E40237B7-FDA0-4F09-8148-C483321AD2D9}">
          <dgm14:cNvPr xmlns:dgm14="http://schemas.microsoft.com/office/drawing/2010/diagram" id="0" name="" descr="Concepto de almacenamiento de datos o computación en la nube. Base de datos con candado de combinación azul"/>
        </a:ext>
      </dgm:extLst>
    </dgm:pt>
    <dgm:pt modelId="{48E74138-D060-4518-8851-05BC3C3EFA0E}" type="pres">
      <dgm:prSet presAssocID="{9F748DC4-59D6-4B7E-9D64-00D5E4823059}" presName="Subtitle" presStyleLbl="revTx" presStyleIdx="4" presStyleCnt="6">
        <dgm:presLayoutVars>
          <dgm:chMax val="0"/>
          <dgm:bulletEnabled/>
        </dgm:presLayoutVars>
      </dgm:prSet>
      <dgm:spPr/>
    </dgm:pt>
    <dgm:pt modelId="{E2FC6B0B-0706-4A80-900F-6CCC3B234870}" type="pres">
      <dgm:prSet presAssocID="{9F748DC4-59D6-4B7E-9D64-00D5E4823059}" presName="Description" presStyleLbl="revTx" presStyleIdx="5" presStyleCnt="6">
        <dgm:presLayoutVars>
          <dgm:bulletEnabled/>
        </dgm:presLayoutVars>
      </dgm:prSet>
      <dgm:spPr/>
    </dgm:pt>
  </dgm:ptLst>
  <dgm:cxnLst>
    <dgm:cxn modelId="{D17C6612-2400-44EF-894B-0B1F210FEF37}" srcId="{9F748DC4-59D6-4B7E-9D64-00D5E4823059}" destId="{B900FE21-36A8-4B28-B73E-FA3E61D2667A}" srcOrd="0" destOrd="0" parTransId="{3699477A-1137-4DC0-B1B9-74DD672C933E}" sibTransId="{C209449B-8C1B-4398-A281-9E98BD920C47}"/>
    <dgm:cxn modelId="{A911541C-6261-4E33-AFAD-92C3D8268400}" type="presOf" srcId="{ADB54C55-16FA-4950-B498-634A769BD2E4}" destId="{5052E44F-F9F3-4B61-B204-C74AEA0230B8}" srcOrd="0" destOrd="0" presId="urn:microsoft.com/office/officeart/2024/3/layout/verticalVisualTextBlock1"/>
    <dgm:cxn modelId="{0B20CE2D-3543-4569-B5A7-51142E5BF829}" srcId="{70256D65-43FD-4DF9-8453-799C05A86497}" destId="{F71A67F5-F527-45CA-8778-CF0AF4D3D824}" srcOrd="1" destOrd="0" parTransId="{704A7B5D-8E12-4C67-84C5-FD48C9BCEA50}" sibTransId="{795ED5C2-2027-47A5-96EB-421987354628}"/>
    <dgm:cxn modelId="{6078093D-8385-4B68-99EF-422F9A6C55B6}" type="presOf" srcId="{63FF2E1A-132C-43E7-BC98-251044DA2EDF}" destId="{378A9987-F38D-4C9E-A46C-C9E86C18E09C}" srcOrd="0" destOrd="0" presId="urn:microsoft.com/office/officeart/2024/3/layout/verticalVisualTextBlock1"/>
    <dgm:cxn modelId="{7C48D26F-FD07-4006-A49B-86693C184C2E}" srcId="{F71A67F5-F527-45CA-8778-CF0AF4D3D824}" destId="{63FF2E1A-132C-43E7-BC98-251044DA2EDF}" srcOrd="0" destOrd="0" parTransId="{DEF474FE-74AD-4FD5-8087-BB0F4CC8E910}" sibTransId="{A8C6EB16-2836-41E5-A042-176298151C64}"/>
    <dgm:cxn modelId="{33849A70-7387-4219-BBFE-1C8AA3C54C40}" srcId="{70256D65-43FD-4DF9-8453-799C05A86497}" destId="{74F05A2E-B6F5-4D40-BEFC-2D6CAB6EAC01}" srcOrd="0" destOrd="0" parTransId="{1F1ECB24-B529-4ECD-89D4-6101352D2E15}" sibTransId="{ADB54C55-16FA-4950-B498-634A769BD2E4}"/>
    <dgm:cxn modelId="{170C3A54-AE0E-495B-A3E3-A256D658848B}" type="presOf" srcId="{74F05A2E-B6F5-4D40-BEFC-2D6CAB6EAC01}" destId="{373733DC-C3ED-4F48-83D6-F6278827A126}" srcOrd="0" destOrd="0" presId="urn:microsoft.com/office/officeart/2024/3/layout/verticalVisualTextBlock1"/>
    <dgm:cxn modelId="{E91F6B59-C903-440D-810A-76EABF68B6D2}" type="presOf" srcId="{033B0EA1-AE9A-4425-BCA1-2F3E4CE23B84}" destId="{420856DE-C6DA-4A69-99F8-367805E57564}" srcOrd="0" destOrd="0" presId="urn:microsoft.com/office/officeart/2024/3/layout/verticalVisualTextBlock1"/>
    <dgm:cxn modelId="{40D1E7A6-83B9-43F0-AFBA-7CA5F5DEF8F9}" srcId="{74F05A2E-B6F5-4D40-BEFC-2D6CAB6EAC01}" destId="{033B0EA1-AE9A-4425-BCA1-2F3E4CE23B84}" srcOrd="0" destOrd="0" parTransId="{274861B4-8C80-4231-8071-0D246708E6BA}" sibTransId="{27F77946-71B0-40CD-BFF0-D520E897B18F}"/>
    <dgm:cxn modelId="{9987AFBA-FFEE-48CC-A094-68680135AAC2}" type="presOf" srcId="{795ED5C2-2027-47A5-96EB-421987354628}" destId="{D0066F57-3077-4796-BD09-34F7CABE4BF4}" srcOrd="0" destOrd="0" presId="urn:microsoft.com/office/officeart/2024/3/layout/verticalVisualTextBlock1"/>
    <dgm:cxn modelId="{04DBBDC5-7399-4986-B750-110DEBD29C1D}" type="presOf" srcId="{F71A67F5-F527-45CA-8778-CF0AF4D3D824}" destId="{995BCFB2-8533-4982-9755-0BDAEFCB1E91}" srcOrd="0" destOrd="0" presId="urn:microsoft.com/office/officeart/2024/3/layout/verticalVisualTextBlock1"/>
    <dgm:cxn modelId="{A6D79AD2-1204-4506-84D4-AC18F5A56A23}" type="presOf" srcId="{9F748DC4-59D6-4B7E-9D64-00D5E4823059}" destId="{48E74138-D060-4518-8851-05BC3C3EFA0E}" srcOrd="0" destOrd="0" presId="urn:microsoft.com/office/officeart/2024/3/layout/verticalVisualTextBlock1"/>
    <dgm:cxn modelId="{5497C7DF-738A-48D7-AE3C-91B70D06BF4B}" type="presOf" srcId="{B900FE21-36A8-4B28-B73E-FA3E61D2667A}" destId="{E2FC6B0B-0706-4A80-900F-6CCC3B234870}" srcOrd="0" destOrd="0" presId="urn:microsoft.com/office/officeart/2024/3/layout/verticalVisualTextBlock1"/>
    <dgm:cxn modelId="{242B01E9-C419-4593-AEE6-77383C5ADD2B}" srcId="{70256D65-43FD-4DF9-8453-799C05A86497}" destId="{9F748DC4-59D6-4B7E-9D64-00D5E4823059}" srcOrd="2" destOrd="0" parTransId="{AB089486-C36A-440D-AB84-B85E6DA41ED1}" sibTransId="{2F63FDD3-FF51-45D7-BF13-FDEB17409FB9}"/>
    <dgm:cxn modelId="{26C3E9FB-3778-4F6B-BAA5-D06017B6E56F}" type="presOf" srcId="{70256D65-43FD-4DF9-8453-799C05A86497}" destId="{B87E6605-F096-4F46-B730-244E3FBD769C}" srcOrd="0" destOrd="0" presId="urn:microsoft.com/office/officeart/2024/3/layout/verticalVisualTextBlock1"/>
    <dgm:cxn modelId="{FF613CD5-60BD-44A8-A4DB-FE95C32952D9}" type="presParOf" srcId="{B87E6605-F096-4F46-B730-244E3FBD769C}" destId="{A8A5EFD5-6A31-441D-B940-18563890265C}" srcOrd="0" destOrd="0" presId="urn:microsoft.com/office/officeart/2024/3/layout/verticalVisualTextBlock1"/>
    <dgm:cxn modelId="{C33ADB80-8DEA-4D52-9FBC-F22590745A4A}" type="presParOf" srcId="{A8A5EFD5-6A31-441D-B940-18563890265C}" destId="{BBC1997A-CB9C-4008-8BFC-8499D6A245F8}" srcOrd="0" destOrd="0" presId="urn:microsoft.com/office/officeart/2024/3/layout/verticalVisualTextBlock1"/>
    <dgm:cxn modelId="{3EC64F9A-9912-4FED-A631-94C49F263F81}" type="presParOf" srcId="{A8A5EFD5-6A31-441D-B940-18563890265C}" destId="{373733DC-C3ED-4F48-83D6-F6278827A126}" srcOrd="1" destOrd="0" presId="urn:microsoft.com/office/officeart/2024/3/layout/verticalVisualTextBlock1"/>
    <dgm:cxn modelId="{3CEFD078-7C1B-40C5-8D4E-8496D03C92B9}" type="presParOf" srcId="{A8A5EFD5-6A31-441D-B940-18563890265C}" destId="{420856DE-C6DA-4A69-99F8-367805E57564}" srcOrd="2" destOrd="0" presId="urn:microsoft.com/office/officeart/2024/3/layout/verticalVisualTextBlock1"/>
    <dgm:cxn modelId="{A9185751-7EBC-406B-B08D-C09356F3C709}" type="presParOf" srcId="{B87E6605-F096-4F46-B730-244E3FBD769C}" destId="{5052E44F-F9F3-4B61-B204-C74AEA0230B8}" srcOrd="1" destOrd="0" presId="urn:microsoft.com/office/officeart/2024/3/layout/verticalVisualTextBlock1"/>
    <dgm:cxn modelId="{97D99C5C-6EAD-44B8-8555-DCDCBC8E57B4}" type="presParOf" srcId="{B87E6605-F096-4F46-B730-244E3FBD769C}" destId="{BA638511-91EC-45CE-94D0-0F608B7F8CA0}" srcOrd="2" destOrd="0" presId="urn:microsoft.com/office/officeart/2024/3/layout/verticalVisualTextBlock1"/>
    <dgm:cxn modelId="{953A4051-D88A-4523-9154-582FC01C4734}" type="presParOf" srcId="{BA638511-91EC-45CE-94D0-0F608B7F8CA0}" destId="{FEAA4F75-3E9E-4C07-B752-B3260BDD3D57}" srcOrd="0" destOrd="0" presId="urn:microsoft.com/office/officeart/2024/3/layout/verticalVisualTextBlock1"/>
    <dgm:cxn modelId="{41C87330-6AC7-46DF-93E4-71C275430B88}" type="presParOf" srcId="{BA638511-91EC-45CE-94D0-0F608B7F8CA0}" destId="{995BCFB2-8533-4982-9755-0BDAEFCB1E91}" srcOrd="1" destOrd="0" presId="urn:microsoft.com/office/officeart/2024/3/layout/verticalVisualTextBlock1"/>
    <dgm:cxn modelId="{B732750A-3E99-4B69-A717-B46D571B076A}" type="presParOf" srcId="{BA638511-91EC-45CE-94D0-0F608B7F8CA0}" destId="{378A9987-F38D-4C9E-A46C-C9E86C18E09C}" srcOrd="2" destOrd="0" presId="urn:microsoft.com/office/officeart/2024/3/layout/verticalVisualTextBlock1"/>
    <dgm:cxn modelId="{6B1AACD8-7755-40D5-BC51-11B4C1FFD571}" type="presParOf" srcId="{B87E6605-F096-4F46-B730-244E3FBD769C}" destId="{D0066F57-3077-4796-BD09-34F7CABE4BF4}" srcOrd="3" destOrd="0" presId="urn:microsoft.com/office/officeart/2024/3/layout/verticalVisualTextBlock1"/>
    <dgm:cxn modelId="{4A1F528D-171F-4D46-AAB0-2E14E3AE9F71}" type="presParOf" srcId="{B87E6605-F096-4F46-B730-244E3FBD769C}" destId="{78177343-896C-49D9-B868-0BA51F92A6E5}" srcOrd="4" destOrd="0" presId="urn:microsoft.com/office/officeart/2024/3/layout/verticalVisualTextBlock1"/>
    <dgm:cxn modelId="{5AFED3EE-72AF-4C76-92C9-3C63C42083DC}" type="presParOf" srcId="{78177343-896C-49D9-B868-0BA51F92A6E5}" destId="{940957F5-C460-4B8B-B943-39CD261657E8}" srcOrd="0" destOrd="0" presId="urn:microsoft.com/office/officeart/2024/3/layout/verticalVisualTextBlock1"/>
    <dgm:cxn modelId="{F7386155-508B-4F53-8624-B99F7FC1E6F5}" type="presParOf" srcId="{78177343-896C-49D9-B868-0BA51F92A6E5}" destId="{48E74138-D060-4518-8851-05BC3C3EFA0E}" srcOrd="1" destOrd="0" presId="urn:microsoft.com/office/officeart/2024/3/layout/verticalVisualTextBlock1"/>
    <dgm:cxn modelId="{7FA54B3A-4C3C-44A8-9655-D96A88406066}" type="presParOf" srcId="{78177343-896C-49D9-B868-0BA51F92A6E5}" destId="{E2FC6B0B-0706-4A80-900F-6CCC3B234870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CFA7C4-A095-4AA8-9818-36EA2FBB9736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8C3CFF-0532-49C1-973C-DD52AB49CC7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Optimización de Procesos</a:t>
          </a:r>
        </a:p>
      </dgm:t>
    </dgm:pt>
    <dgm:pt modelId="{08AB006A-899C-446A-9F82-04C7907F818A}" type="parTrans" cxnId="{D339EA2E-1B95-4905-AA67-210957E3DFF6}">
      <dgm:prSet/>
      <dgm:spPr/>
      <dgm:t>
        <a:bodyPr/>
        <a:lstStyle/>
        <a:p>
          <a:endParaRPr lang="en-US"/>
        </a:p>
      </dgm:t>
    </dgm:pt>
    <dgm:pt modelId="{69376C5D-C354-458E-BB39-1A57BEEAA29C}" type="sibTrans" cxnId="{D339EA2E-1B95-4905-AA67-210957E3DFF6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FDA335D1-64E2-4A59-ABF8-359D2570CB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 aplicación interna digital mejora la gestión, haciendo los procesos más ágiles y eficientes en publicidad exterior.</a:t>
          </a:r>
        </a:p>
      </dgm:t>
    </dgm:pt>
    <dgm:pt modelId="{14B2A287-D688-434A-AFE7-8BF2FC88154E}" type="parTrans" cxnId="{D786154A-FE71-4D8D-8AD6-10FF47A8B42E}">
      <dgm:prSet/>
      <dgm:spPr/>
      <dgm:t>
        <a:bodyPr/>
        <a:lstStyle/>
        <a:p>
          <a:endParaRPr lang="en-US"/>
        </a:p>
      </dgm:t>
    </dgm:pt>
    <dgm:pt modelId="{957E064B-9EF2-4515-B9F3-CB22F217FF1A}" type="sibTrans" cxnId="{D786154A-FE71-4D8D-8AD6-10FF47A8B42E}">
      <dgm:prSet/>
      <dgm:spPr/>
      <dgm:t>
        <a:bodyPr/>
        <a:lstStyle/>
        <a:p>
          <a:endParaRPr lang="en-US"/>
        </a:p>
      </dgm:t>
    </dgm:pt>
    <dgm:pt modelId="{C56CAC0B-5A55-48C1-9CB4-9548C5F0D74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Reducción de Costos</a:t>
          </a:r>
        </a:p>
      </dgm:t>
    </dgm:pt>
    <dgm:pt modelId="{7A8A05EA-02E7-492B-B4E2-1CFC8EDE88E9}" type="parTrans" cxnId="{4063DC57-11B0-4446-B6C4-065404F56BB0}">
      <dgm:prSet/>
      <dgm:spPr/>
      <dgm:t>
        <a:bodyPr/>
        <a:lstStyle/>
        <a:p>
          <a:endParaRPr lang="en-US"/>
        </a:p>
      </dgm:t>
    </dgm:pt>
    <dgm:pt modelId="{1608B40E-88A9-42DD-8F6D-EB8504BA8C17}" type="sibTrans" cxnId="{4063DC57-11B0-4446-B6C4-065404F56BB0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496FBE7A-2F04-49D0-B2E9-4D391B823F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 transformación digital ayuda a disminuir gastos operativos y maximizar el uso de recursos disponibles.</a:t>
          </a:r>
        </a:p>
      </dgm:t>
    </dgm:pt>
    <dgm:pt modelId="{5C1CA0C8-E516-47B6-A548-976A40145E08}" type="parTrans" cxnId="{329BB443-45A1-4977-B206-2902B962A2CA}">
      <dgm:prSet/>
      <dgm:spPr/>
      <dgm:t>
        <a:bodyPr/>
        <a:lstStyle/>
        <a:p>
          <a:endParaRPr lang="en-US"/>
        </a:p>
      </dgm:t>
    </dgm:pt>
    <dgm:pt modelId="{77DCC4F0-9D87-4391-8838-FCC074D5F0CB}" type="sibTrans" cxnId="{329BB443-45A1-4977-B206-2902B962A2CA}">
      <dgm:prSet/>
      <dgm:spPr/>
      <dgm:t>
        <a:bodyPr/>
        <a:lstStyle/>
        <a:p>
          <a:endParaRPr lang="en-US"/>
        </a:p>
      </dgm:t>
    </dgm:pt>
    <dgm:pt modelId="{905BE005-C50B-4673-BDD6-4FD80BA2A9B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Mejora en Seguridad de Datos</a:t>
          </a:r>
        </a:p>
      </dgm:t>
    </dgm:pt>
    <dgm:pt modelId="{96A5F0EE-EACE-4C84-B370-4CAAC5697E48}" type="parTrans" cxnId="{6378A918-0CFE-4599-AB49-61CD84A67EE8}">
      <dgm:prSet/>
      <dgm:spPr/>
      <dgm:t>
        <a:bodyPr/>
        <a:lstStyle/>
        <a:p>
          <a:endParaRPr lang="en-US"/>
        </a:p>
      </dgm:t>
    </dgm:pt>
    <dgm:pt modelId="{A151B930-F7FF-430F-9059-52977C7F8ED8}" type="sibTrans" cxnId="{6378A918-0CFE-4599-AB49-61CD84A67EE8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6C1A179C-ABCF-4923-982D-789E624844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 estrategia digital garantiza mayor protección y seguridad de la información sensible en la gestión publicitaria.</a:t>
          </a:r>
        </a:p>
      </dgm:t>
    </dgm:pt>
    <dgm:pt modelId="{395A86F9-3787-4EE2-9863-CD39755B7598}" type="parTrans" cxnId="{8007460A-8FBC-4009-8302-B3CEDD3F535D}">
      <dgm:prSet/>
      <dgm:spPr/>
      <dgm:t>
        <a:bodyPr/>
        <a:lstStyle/>
        <a:p>
          <a:endParaRPr lang="en-US"/>
        </a:p>
      </dgm:t>
    </dgm:pt>
    <dgm:pt modelId="{D5FD8014-8B4F-4E68-B74B-FF2F148ECA51}" type="sibTrans" cxnId="{8007460A-8FBC-4009-8302-B3CEDD3F535D}">
      <dgm:prSet/>
      <dgm:spPr/>
      <dgm:t>
        <a:bodyPr/>
        <a:lstStyle/>
        <a:p>
          <a:endParaRPr lang="en-US"/>
        </a:p>
      </dgm:t>
    </dgm:pt>
    <dgm:pt modelId="{00E485F4-65BE-4871-B981-6B9061C7F41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Competitividad y Eficiencia</a:t>
          </a:r>
        </a:p>
      </dgm:t>
    </dgm:pt>
    <dgm:pt modelId="{7A93A227-797B-4174-96B9-DDC42099A496}" type="parTrans" cxnId="{2E375A2A-4B82-4557-B94E-03F509E2E60A}">
      <dgm:prSet/>
      <dgm:spPr/>
      <dgm:t>
        <a:bodyPr/>
        <a:lstStyle/>
        <a:p>
          <a:endParaRPr lang="en-US"/>
        </a:p>
      </dgm:t>
    </dgm:pt>
    <dgm:pt modelId="{C2846042-6BBF-4D2C-8A8F-39691DF29C96}" type="sibTrans" cxnId="{2E375A2A-4B82-4557-B94E-03F509E2E60A}">
      <dgm:prSet/>
      <dgm:spPr/>
      <dgm:t>
        <a:bodyPr/>
        <a:lstStyle/>
        <a:p>
          <a:endParaRPr lang="en-US"/>
        </a:p>
      </dgm:t>
    </dgm:pt>
    <dgm:pt modelId="{0068C522-1F3E-4228-A79C-ADF0642179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Adoptar esta estrategia es crucial para mantener ventaja competitiva y eficiencia en mercados dinámicos.</a:t>
          </a:r>
        </a:p>
      </dgm:t>
    </dgm:pt>
    <dgm:pt modelId="{6DFC219B-E041-4F42-8B7E-76E292DD76D3}" type="parTrans" cxnId="{6E0BC183-C83D-4B83-B8C4-B37764A2FE66}">
      <dgm:prSet/>
      <dgm:spPr/>
      <dgm:t>
        <a:bodyPr/>
        <a:lstStyle/>
        <a:p>
          <a:endParaRPr lang="en-US"/>
        </a:p>
      </dgm:t>
    </dgm:pt>
    <dgm:pt modelId="{C354FD2E-09BD-438D-9258-4DAD1BA6133E}" type="sibTrans" cxnId="{6E0BC183-C83D-4B83-B8C4-B37764A2FE66}">
      <dgm:prSet/>
      <dgm:spPr/>
      <dgm:t>
        <a:bodyPr/>
        <a:lstStyle/>
        <a:p>
          <a:endParaRPr lang="en-US"/>
        </a:p>
      </dgm:t>
    </dgm:pt>
    <dgm:pt modelId="{0BA37FF4-2280-4BA4-B818-E682E5D86511}" type="pres">
      <dgm:prSet presAssocID="{31CFA7C4-A095-4AA8-9818-36EA2FBB9736}" presName="Name0" presStyleCnt="0">
        <dgm:presLayoutVars>
          <dgm:dir/>
          <dgm:resizeHandles val="exact"/>
        </dgm:presLayoutVars>
      </dgm:prSet>
      <dgm:spPr/>
    </dgm:pt>
    <dgm:pt modelId="{C7A2F083-7FE2-4486-B1CE-B2F30B2ACC3A}" type="pres">
      <dgm:prSet presAssocID="{FF8C3CFF-0532-49C1-973C-DD52AB49CC72}" presName="compNode" presStyleCnt="0"/>
      <dgm:spPr/>
    </dgm:pt>
    <dgm:pt modelId="{18AE56A8-1694-4DD7-ABBF-24B4B71F3FF9}" type="pres">
      <dgm:prSet presAssocID="{FF8C3CFF-0532-49C1-973C-DD52AB49CC72}" presName="pictRect" presStyleLbl="revTx" presStyleIdx="0" presStyleCnt="8">
        <dgm:presLayoutVars>
          <dgm:chMax val="0"/>
          <dgm:bulletEnabled/>
        </dgm:presLayoutVars>
      </dgm:prSet>
      <dgm:spPr/>
    </dgm:pt>
    <dgm:pt modelId="{4E4FC40C-D741-44AC-B1D6-30ED6148B3F0}" type="pres">
      <dgm:prSet presAssocID="{FF8C3CFF-0532-49C1-973C-DD52AB49CC72}" presName="textRect" presStyleLbl="revTx" presStyleIdx="1" presStyleCnt="8">
        <dgm:presLayoutVars>
          <dgm:bulletEnabled/>
        </dgm:presLayoutVars>
      </dgm:prSet>
      <dgm:spPr/>
    </dgm:pt>
    <dgm:pt modelId="{299EB749-9E87-4C00-A276-055905E6DFC0}" type="pres">
      <dgm:prSet presAssocID="{69376C5D-C354-458E-BB39-1A57BEEAA29C}" presName="sibTrans" presStyleLbl="sibTrans2D1" presStyleIdx="0" presStyleCnt="0"/>
      <dgm:spPr/>
    </dgm:pt>
    <dgm:pt modelId="{322FC7D5-FC14-44DB-B73D-B4A47DCE71C0}" type="pres">
      <dgm:prSet presAssocID="{C56CAC0B-5A55-48C1-9CB4-9548C5F0D74A}" presName="compNode" presStyleCnt="0"/>
      <dgm:spPr/>
    </dgm:pt>
    <dgm:pt modelId="{0D2B67D6-FE3A-4BDA-ADF5-7025E75F980F}" type="pres">
      <dgm:prSet presAssocID="{C56CAC0B-5A55-48C1-9CB4-9548C5F0D74A}" presName="pictRect" presStyleLbl="revTx" presStyleIdx="2" presStyleCnt="8">
        <dgm:presLayoutVars>
          <dgm:chMax val="0"/>
          <dgm:bulletEnabled/>
        </dgm:presLayoutVars>
      </dgm:prSet>
      <dgm:spPr/>
    </dgm:pt>
    <dgm:pt modelId="{2C11C5A4-636E-4D50-B044-8A09829C48C5}" type="pres">
      <dgm:prSet presAssocID="{C56CAC0B-5A55-48C1-9CB4-9548C5F0D74A}" presName="textRect" presStyleLbl="revTx" presStyleIdx="3" presStyleCnt="8">
        <dgm:presLayoutVars>
          <dgm:bulletEnabled/>
        </dgm:presLayoutVars>
      </dgm:prSet>
      <dgm:spPr/>
    </dgm:pt>
    <dgm:pt modelId="{69FF34DE-FC9B-4D26-9B92-B276A3913D89}" type="pres">
      <dgm:prSet presAssocID="{1608B40E-88A9-42DD-8F6D-EB8504BA8C17}" presName="sibTrans" presStyleLbl="sibTrans2D1" presStyleIdx="0" presStyleCnt="0"/>
      <dgm:spPr/>
    </dgm:pt>
    <dgm:pt modelId="{230584F1-8EAC-464C-A8BF-5C9AD88EE6A3}" type="pres">
      <dgm:prSet presAssocID="{905BE005-C50B-4673-BDD6-4FD80BA2A9BA}" presName="compNode" presStyleCnt="0"/>
      <dgm:spPr/>
    </dgm:pt>
    <dgm:pt modelId="{10582250-0547-49D0-B218-CD72BA067D6C}" type="pres">
      <dgm:prSet presAssocID="{905BE005-C50B-4673-BDD6-4FD80BA2A9BA}" presName="pictRect" presStyleLbl="revTx" presStyleIdx="4" presStyleCnt="8">
        <dgm:presLayoutVars>
          <dgm:chMax val="0"/>
          <dgm:bulletEnabled/>
        </dgm:presLayoutVars>
      </dgm:prSet>
      <dgm:spPr/>
    </dgm:pt>
    <dgm:pt modelId="{3D14FE86-7888-4023-AF21-533D7E9C76F6}" type="pres">
      <dgm:prSet presAssocID="{905BE005-C50B-4673-BDD6-4FD80BA2A9BA}" presName="textRect" presStyleLbl="revTx" presStyleIdx="5" presStyleCnt="8">
        <dgm:presLayoutVars>
          <dgm:bulletEnabled/>
        </dgm:presLayoutVars>
      </dgm:prSet>
      <dgm:spPr/>
    </dgm:pt>
    <dgm:pt modelId="{DFDDCA9B-224A-4F63-A560-73F362540A33}" type="pres">
      <dgm:prSet presAssocID="{A151B930-F7FF-430F-9059-52977C7F8ED8}" presName="sibTrans" presStyleLbl="sibTrans2D1" presStyleIdx="0" presStyleCnt="0"/>
      <dgm:spPr/>
    </dgm:pt>
    <dgm:pt modelId="{9F8CAF6E-8F25-4300-BF7E-B37A7D1D1D5B}" type="pres">
      <dgm:prSet presAssocID="{00E485F4-65BE-4871-B981-6B9061C7F411}" presName="compNode" presStyleCnt="0"/>
      <dgm:spPr/>
    </dgm:pt>
    <dgm:pt modelId="{67B7D999-531E-4BA0-BE22-2F64F22740AE}" type="pres">
      <dgm:prSet presAssocID="{00E485F4-65BE-4871-B981-6B9061C7F411}" presName="pictRect" presStyleLbl="revTx" presStyleIdx="6" presStyleCnt="8">
        <dgm:presLayoutVars>
          <dgm:chMax val="0"/>
          <dgm:bulletEnabled/>
        </dgm:presLayoutVars>
      </dgm:prSet>
      <dgm:spPr/>
    </dgm:pt>
    <dgm:pt modelId="{759C96E6-4C3E-474E-8C80-944696961C23}" type="pres">
      <dgm:prSet presAssocID="{00E485F4-65BE-4871-B981-6B9061C7F411}" presName="textRect" presStyleLbl="revTx" presStyleIdx="7" presStyleCnt="8">
        <dgm:presLayoutVars>
          <dgm:bulletEnabled/>
        </dgm:presLayoutVars>
      </dgm:prSet>
      <dgm:spPr/>
    </dgm:pt>
  </dgm:ptLst>
  <dgm:cxnLst>
    <dgm:cxn modelId="{8007460A-8FBC-4009-8302-B3CEDD3F535D}" srcId="{905BE005-C50B-4673-BDD6-4FD80BA2A9BA}" destId="{6C1A179C-ABCF-4923-982D-789E62484448}" srcOrd="0" destOrd="0" parTransId="{395A86F9-3787-4EE2-9863-CD39755B7598}" sibTransId="{D5FD8014-8B4F-4E68-B74B-FF2F148ECA51}"/>
    <dgm:cxn modelId="{F292520C-983B-438F-A659-CCF832DF5BA4}" type="presOf" srcId="{6C1A179C-ABCF-4923-982D-789E62484448}" destId="{3D14FE86-7888-4023-AF21-533D7E9C76F6}" srcOrd="0" destOrd="0" presId="urn:microsoft.com/office/officeart/2024/3/layout/hArchList1"/>
    <dgm:cxn modelId="{23FD670E-900A-426F-83CD-05A98A1B3E79}" type="presOf" srcId="{1608B40E-88A9-42DD-8F6D-EB8504BA8C17}" destId="{69FF34DE-FC9B-4D26-9B92-B276A3913D89}" srcOrd="0" destOrd="0" presId="urn:microsoft.com/office/officeart/2024/3/layout/hArchList1"/>
    <dgm:cxn modelId="{6378A918-0CFE-4599-AB49-61CD84A67EE8}" srcId="{31CFA7C4-A095-4AA8-9818-36EA2FBB9736}" destId="{905BE005-C50B-4673-BDD6-4FD80BA2A9BA}" srcOrd="2" destOrd="0" parTransId="{96A5F0EE-EACE-4C84-B370-4CAAC5697E48}" sibTransId="{A151B930-F7FF-430F-9059-52977C7F8ED8}"/>
    <dgm:cxn modelId="{87647A29-3E26-4316-AD26-0CDA93154F0F}" type="presOf" srcId="{C56CAC0B-5A55-48C1-9CB4-9548C5F0D74A}" destId="{0D2B67D6-FE3A-4BDA-ADF5-7025E75F980F}" srcOrd="0" destOrd="0" presId="urn:microsoft.com/office/officeart/2024/3/layout/hArchList1"/>
    <dgm:cxn modelId="{2E375A2A-4B82-4557-B94E-03F509E2E60A}" srcId="{31CFA7C4-A095-4AA8-9818-36EA2FBB9736}" destId="{00E485F4-65BE-4871-B981-6B9061C7F411}" srcOrd="3" destOrd="0" parTransId="{7A93A227-797B-4174-96B9-DDC42099A496}" sibTransId="{C2846042-6BBF-4D2C-8A8F-39691DF29C96}"/>
    <dgm:cxn modelId="{D339EA2E-1B95-4905-AA67-210957E3DFF6}" srcId="{31CFA7C4-A095-4AA8-9818-36EA2FBB9736}" destId="{FF8C3CFF-0532-49C1-973C-DD52AB49CC72}" srcOrd="0" destOrd="0" parTransId="{08AB006A-899C-446A-9F82-04C7907F818A}" sibTransId="{69376C5D-C354-458E-BB39-1A57BEEAA29C}"/>
    <dgm:cxn modelId="{FF31C237-80F4-41BB-8C72-431098055BDE}" type="presOf" srcId="{FDA335D1-64E2-4A59-ABF8-359D2570CB80}" destId="{4E4FC40C-D741-44AC-B1D6-30ED6148B3F0}" srcOrd="0" destOrd="0" presId="urn:microsoft.com/office/officeart/2024/3/layout/hArchList1"/>
    <dgm:cxn modelId="{ECA61E61-9602-4A95-BF47-EA686776D17C}" type="presOf" srcId="{905BE005-C50B-4673-BDD6-4FD80BA2A9BA}" destId="{10582250-0547-49D0-B218-CD72BA067D6C}" srcOrd="0" destOrd="0" presId="urn:microsoft.com/office/officeart/2024/3/layout/hArchList1"/>
    <dgm:cxn modelId="{329BB443-45A1-4977-B206-2902B962A2CA}" srcId="{C56CAC0B-5A55-48C1-9CB4-9548C5F0D74A}" destId="{496FBE7A-2F04-49D0-B2E9-4D391B823F20}" srcOrd="0" destOrd="0" parTransId="{5C1CA0C8-E516-47B6-A548-976A40145E08}" sibTransId="{77DCC4F0-9D87-4391-8838-FCC074D5F0CB}"/>
    <dgm:cxn modelId="{C5709E68-AB8C-4E1F-9780-E389801B9A60}" type="presOf" srcId="{00E485F4-65BE-4871-B981-6B9061C7F411}" destId="{67B7D999-531E-4BA0-BE22-2F64F22740AE}" srcOrd="0" destOrd="0" presId="urn:microsoft.com/office/officeart/2024/3/layout/hArchList1"/>
    <dgm:cxn modelId="{D786154A-FE71-4D8D-8AD6-10FF47A8B42E}" srcId="{FF8C3CFF-0532-49C1-973C-DD52AB49CC72}" destId="{FDA335D1-64E2-4A59-ABF8-359D2570CB80}" srcOrd="0" destOrd="0" parTransId="{14B2A287-D688-434A-AFE7-8BF2FC88154E}" sibTransId="{957E064B-9EF2-4515-B9F3-CB22F217FF1A}"/>
    <dgm:cxn modelId="{4063DC57-11B0-4446-B6C4-065404F56BB0}" srcId="{31CFA7C4-A095-4AA8-9818-36EA2FBB9736}" destId="{C56CAC0B-5A55-48C1-9CB4-9548C5F0D74A}" srcOrd="1" destOrd="0" parTransId="{7A8A05EA-02E7-492B-B4E2-1CFC8EDE88E9}" sibTransId="{1608B40E-88A9-42DD-8F6D-EB8504BA8C17}"/>
    <dgm:cxn modelId="{75D0FC7B-DEA1-4D35-B315-0282503ACF18}" type="presOf" srcId="{69376C5D-C354-458E-BB39-1A57BEEAA29C}" destId="{299EB749-9E87-4C00-A276-055905E6DFC0}" srcOrd="0" destOrd="0" presId="urn:microsoft.com/office/officeart/2024/3/layout/hArchList1"/>
    <dgm:cxn modelId="{6E0BC183-C83D-4B83-B8C4-B37764A2FE66}" srcId="{00E485F4-65BE-4871-B981-6B9061C7F411}" destId="{0068C522-1F3E-4228-A79C-ADF06421795C}" srcOrd="0" destOrd="0" parTransId="{6DFC219B-E041-4F42-8B7E-76E292DD76D3}" sibTransId="{C354FD2E-09BD-438D-9258-4DAD1BA6133E}"/>
    <dgm:cxn modelId="{361C9A8E-6037-4258-967A-0778B6321766}" type="presOf" srcId="{496FBE7A-2F04-49D0-B2E9-4D391B823F20}" destId="{2C11C5A4-636E-4D50-B044-8A09829C48C5}" srcOrd="0" destOrd="0" presId="urn:microsoft.com/office/officeart/2024/3/layout/hArchList1"/>
    <dgm:cxn modelId="{125E88B9-61B7-4D42-87C5-44B3FE639CF6}" type="presOf" srcId="{31CFA7C4-A095-4AA8-9818-36EA2FBB9736}" destId="{0BA37FF4-2280-4BA4-B818-E682E5D86511}" srcOrd="0" destOrd="0" presId="urn:microsoft.com/office/officeart/2024/3/layout/hArchList1"/>
    <dgm:cxn modelId="{9AD09DC0-30A1-4986-936C-7AA03763862A}" type="presOf" srcId="{0068C522-1F3E-4228-A79C-ADF06421795C}" destId="{759C96E6-4C3E-474E-8C80-944696961C23}" srcOrd="0" destOrd="0" presId="urn:microsoft.com/office/officeart/2024/3/layout/hArchList1"/>
    <dgm:cxn modelId="{9F07A4C5-181C-4D9E-BC2C-9938B586E0FD}" type="presOf" srcId="{FF8C3CFF-0532-49C1-973C-DD52AB49CC72}" destId="{18AE56A8-1694-4DD7-ABBF-24B4B71F3FF9}" srcOrd="0" destOrd="0" presId="urn:microsoft.com/office/officeart/2024/3/layout/hArchList1"/>
    <dgm:cxn modelId="{A5F2A7F2-E5AC-4FF8-B7E5-ADD9C49A2F75}" type="presOf" srcId="{A151B930-F7FF-430F-9059-52977C7F8ED8}" destId="{DFDDCA9B-224A-4F63-A560-73F362540A33}" srcOrd="0" destOrd="0" presId="urn:microsoft.com/office/officeart/2024/3/layout/hArchList1"/>
    <dgm:cxn modelId="{6FAFA17F-1FE3-4082-AB7E-13959E37FFB2}" type="presParOf" srcId="{0BA37FF4-2280-4BA4-B818-E682E5D86511}" destId="{C7A2F083-7FE2-4486-B1CE-B2F30B2ACC3A}" srcOrd="0" destOrd="0" presId="urn:microsoft.com/office/officeart/2024/3/layout/hArchList1"/>
    <dgm:cxn modelId="{36CC2FAD-A9A3-4F2A-9FD6-96F8384B8CCF}" type="presParOf" srcId="{C7A2F083-7FE2-4486-B1CE-B2F30B2ACC3A}" destId="{18AE56A8-1694-4DD7-ABBF-24B4B71F3FF9}" srcOrd="0" destOrd="0" presId="urn:microsoft.com/office/officeart/2024/3/layout/hArchList1"/>
    <dgm:cxn modelId="{74AE9A1C-F0C7-42C9-B290-80D8774EC314}" type="presParOf" srcId="{C7A2F083-7FE2-4486-B1CE-B2F30B2ACC3A}" destId="{4E4FC40C-D741-44AC-B1D6-30ED6148B3F0}" srcOrd="1" destOrd="0" presId="urn:microsoft.com/office/officeart/2024/3/layout/hArchList1"/>
    <dgm:cxn modelId="{98C82807-C264-485A-8BCD-8C34A37D8DF9}" type="presParOf" srcId="{0BA37FF4-2280-4BA4-B818-E682E5D86511}" destId="{299EB749-9E87-4C00-A276-055905E6DFC0}" srcOrd="1" destOrd="0" presId="urn:microsoft.com/office/officeart/2024/3/layout/hArchList1"/>
    <dgm:cxn modelId="{0EDD5AC8-EEC8-43DA-8F8E-A0E739694B09}" type="presParOf" srcId="{0BA37FF4-2280-4BA4-B818-E682E5D86511}" destId="{322FC7D5-FC14-44DB-B73D-B4A47DCE71C0}" srcOrd="2" destOrd="0" presId="urn:microsoft.com/office/officeart/2024/3/layout/hArchList1"/>
    <dgm:cxn modelId="{94D7D7FD-115C-41E2-9612-957200EB2B4F}" type="presParOf" srcId="{322FC7D5-FC14-44DB-B73D-B4A47DCE71C0}" destId="{0D2B67D6-FE3A-4BDA-ADF5-7025E75F980F}" srcOrd="0" destOrd="0" presId="urn:microsoft.com/office/officeart/2024/3/layout/hArchList1"/>
    <dgm:cxn modelId="{25FFBF08-B7F6-4A70-A87F-E5FFD232AB81}" type="presParOf" srcId="{322FC7D5-FC14-44DB-B73D-B4A47DCE71C0}" destId="{2C11C5A4-636E-4D50-B044-8A09829C48C5}" srcOrd="1" destOrd="0" presId="urn:microsoft.com/office/officeart/2024/3/layout/hArchList1"/>
    <dgm:cxn modelId="{7F230170-3335-4234-A22A-8686C5540D9D}" type="presParOf" srcId="{0BA37FF4-2280-4BA4-B818-E682E5D86511}" destId="{69FF34DE-FC9B-4D26-9B92-B276A3913D89}" srcOrd="3" destOrd="0" presId="urn:microsoft.com/office/officeart/2024/3/layout/hArchList1"/>
    <dgm:cxn modelId="{A176E2B1-E507-44AE-8F40-730A6B7FE8B3}" type="presParOf" srcId="{0BA37FF4-2280-4BA4-B818-E682E5D86511}" destId="{230584F1-8EAC-464C-A8BF-5C9AD88EE6A3}" srcOrd="4" destOrd="0" presId="urn:microsoft.com/office/officeart/2024/3/layout/hArchList1"/>
    <dgm:cxn modelId="{BFE17512-1371-4681-A8F6-67DD2A86DEA8}" type="presParOf" srcId="{230584F1-8EAC-464C-A8BF-5C9AD88EE6A3}" destId="{10582250-0547-49D0-B218-CD72BA067D6C}" srcOrd="0" destOrd="0" presId="urn:microsoft.com/office/officeart/2024/3/layout/hArchList1"/>
    <dgm:cxn modelId="{30570663-C51B-48D4-A0AE-BE5DBF975339}" type="presParOf" srcId="{230584F1-8EAC-464C-A8BF-5C9AD88EE6A3}" destId="{3D14FE86-7888-4023-AF21-533D7E9C76F6}" srcOrd="1" destOrd="0" presId="urn:microsoft.com/office/officeart/2024/3/layout/hArchList1"/>
    <dgm:cxn modelId="{0B3DADC1-8D21-4CD5-BE40-EB585C663A84}" type="presParOf" srcId="{0BA37FF4-2280-4BA4-B818-E682E5D86511}" destId="{DFDDCA9B-224A-4F63-A560-73F362540A33}" srcOrd="5" destOrd="0" presId="urn:microsoft.com/office/officeart/2024/3/layout/hArchList1"/>
    <dgm:cxn modelId="{D7C95885-1271-46CF-AB2B-6125FC72C2AB}" type="presParOf" srcId="{0BA37FF4-2280-4BA4-B818-E682E5D86511}" destId="{9F8CAF6E-8F25-4300-BF7E-B37A7D1D1D5B}" srcOrd="6" destOrd="0" presId="urn:microsoft.com/office/officeart/2024/3/layout/hArchList1"/>
    <dgm:cxn modelId="{E64456DB-7421-45A3-800C-4F3A42A5C9B8}" type="presParOf" srcId="{9F8CAF6E-8F25-4300-BF7E-B37A7D1D1D5B}" destId="{67B7D999-531E-4BA0-BE22-2F64F22740AE}" srcOrd="0" destOrd="0" presId="urn:microsoft.com/office/officeart/2024/3/layout/hArchList1"/>
    <dgm:cxn modelId="{21070D06-5EBB-4D95-8009-A92CE67A34F9}" type="presParOf" srcId="{9F8CAF6E-8F25-4300-BF7E-B37A7D1D1D5B}" destId="{759C96E6-4C3E-474E-8C80-944696961C23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C1997A-CB9C-4008-8BFC-8499D6A245F8}">
      <dsp:nvSpPr>
        <dsp:cNvPr id="0" name=""/>
        <dsp:cNvSpPr/>
      </dsp:nvSpPr>
      <dsp:spPr>
        <a:xfrm>
          <a:off x="0" y="0"/>
          <a:ext cx="1811154" cy="18111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8" r="8272" b="-1"/>
          <a:stretch>
            <a:fillRect l="-38000" r="-38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3733DC-C3ED-4F48-83D6-F6278827A126}">
      <dsp:nvSpPr>
        <dsp:cNvPr id="0" name=""/>
        <dsp:cNvSpPr/>
      </dsp:nvSpPr>
      <dsp:spPr>
        <a:xfrm>
          <a:off x="1991154" y="0"/>
          <a:ext cx="5168597" cy="357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CO" sz="1800" kern="1200"/>
            <a:t>Centralización de Datos</a:t>
          </a:r>
        </a:p>
      </dsp:txBody>
      <dsp:txXfrm>
        <a:off x="1991154" y="0"/>
        <a:ext cx="5168597" cy="357958"/>
      </dsp:txXfrm>
    </dsp:sp>
    <dsp:sp modelId="{420856DE-C6DA-4A69-99F8-367805E57564}">
      <dsp:nvSpPr>
        <dsp:cNvPr id="0" name=""/>
        <dsp:cNvSpPr/>
      </dsp:nvSpPr>
      <dsp:spPr>
        <a:xfrm>
          <a:off x="1991154" y="357958"/>
          <a:ext cx="5168597" cy="1453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/>
            <a:t>La información se centraliza automáticamente en plataformas de almacenamiento en la nube para análisis avanzado inmediato.</a:t>
          </a:r>
        </a:p>
      </dsp:txBody>
      <dsp:txXfrm>
        <a:off x="1991154" y="357958"/>
        <a:ext cx="5168597" cy="1453196"/>
      </dsp:txXfrm>
    </dsp:sp>
    <dsp:sp modelId="{FEAA4F75-3E9E-4C07-B752-B3260BDD3D57}">
      <dsp:nvSpPr>
        <dsp:cNvPr id="0" name=""/>
        <dsp:cNvSpPr/>
      </dsp:nvSpPr>
      <dsp:spPr>
        <a:xfrm>
          <a:off x="0" y="1956047"/>
          <a:ext cx="1811154" cy="181115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7" r="21244" b="3"/>
          <a:stretch>
            <a:fillRect l="-39000" r="-39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5BCFB2-8533-4982-9755-0BDAEFCB1E91}">
      <dsp:nvSpPr>
        <dsp:cNvPr id="0" name=""/>
        <dsp:cNvSpPr/>
      </dsp:nvSpPr>
      <dsp:spPr>
        <a:xfrm>
          <a:off x="1991154" y="1956047"/>
          <a:ext cx="5168597" cy="357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CO" sz="1800" kern="1200"/>
            <a:t>Granularidad para Análisis</a:t>
          </a:r>
        </a:p>
      </dsp:txBody>
      <dsp:txXfrm>
        <a:off x="1991154" y="1956047"/>
        <a:ext cx="5168597" cy="357958"/>
      </dsp:txXfrm>
    </dsp:sp>
    <dsp:sp modelId="{378A9987-F38D-4C9E-A46C-C9E86C18E09C}">
      <dsp:nvSpPr>
        <dsp:cNvPr id="0" name=""/>
        <dsp:cNvSpPr/>
      </dsp:nvSpPr>
      <dsp:spPr>
        <a:xfrm>
          <a:off x="1991154" y="2314005"/>
          <a:ext cx="5168597" cy="1453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/>
            <a:t>Los datos almacenados permiten análisis detallados y precisos gracias a su alta granularidad.</a:t>
          </a:r>
        </a:p>
      </dsp:txBody>
      <dsp:txXfrm>
        <a:off x="1991154" y="2314005"/>
        <a:ext cx="5168597" cy="1453196"/>
      </dsp:txXfrm>
    </dsp:sp>
    <dsp:sp modelId="{940957F5-C460-4B8B-B943-39CD261657E8}">
      <dsp:nvSpPr>
        <dsp:cNvPr id="0" name=""/>
        <dsp:cNvSpPr/>
      </dsp:nvSpPr>
      <dsp:spPr>
        <a:xfrm>
          <a:off x="0" y="3912094"/>
          <a:ext cx="1811154" cy="18111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 r="6886" b="-3"/>
          <a:stretch>
            <a:fillRect l="-6000" r="-6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E74138-D060-4518-8851-05BC3C3EFA0E}">
      <dsp:nvSpPr>
        <dsp:cNvPr id="0" name=""/>
        <dsp:cNvSpPr/>
      </dsp:nvSpPr>
      <dsp:spPr>
        <a:xfrm>
          <a:off x="1991154" y="3912094"/>
          <a:ext cx="5168597" cy="357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CO" sz="1800" kern="1200"/>
            <a:t>Seguridad y Privacidad</a:t>
          </a:r>
        </a:p>
      </dsp:txBody>
      <dsp:txXfrm>
        <a:off x="1991154" y="3912094"/>
        <a:ext cx="5168597" cy="357958"/>
      </dsp:txXfrm>
    </dsp:sp>
    <dsp:sp modelId="{E2FC6B0B-0706-4A80-900F-6CCC3B234870}">
      <dsp:nvSpPr>
        <dsp:cNvPr id="0" name=""/>
        <dsp:cNvSpPr/>
      </dsp:nvSpPr>
      <dsp:spPr>
        <a:xfrm>
          <a:off x="1991154" y="4270052"/>
          <a:ext cx="5168597" cy="1453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/>
            <a:t>Estructuras robustas eliminan la necesidad de archivos intermedios, reduciendo riesgos de filtración y pérdida de datos.</a:t>
          </a:r>
        </a:p>
      </dsp:txBody>
      <dsp:txXfrm>
        <a:off x="1991154" y="4270052"/>
        <a:ext cx="5168597" cy="14531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AE56A8-1694-4DD7-ABBF-24B4B71F3FF9}">
      <dsp:nvSpPr>
        <dsp:cNvPr id="0" name=""/>
        <dsp:cNvSpPr/>
      </dsp:nvSpPr>
      <dsp:spPr>
        <a:xfrm>
          <a:off x="0" y="0"/>
          <a:ext cx="2531161" cy="62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Optimización de Procesos</a:t>
          </a:r>
        </a:p>
      </dsp:txBody>
      <dsp:txXfrm>
        <a:off x="0" y="0"/>
        <a:ext cx="2531161" cy="625182"/>
      </dsp:txXfrm>
    </dsp:sp>
    <dsp:sp modelId="{4E4FC40C-D741-44AC-B1D6-30ED6148B3F0}">
      <dsp:nvSpPr>
        <dsp:cNvPr id="0" name=""/>
        <dsp:cNvSpPr/>
      </dsp:nvSpPr>
      <dsp:spPr>
        <a:xfrm>
          <a:off x="0" y="625182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La aplicación interna digital mejora la gestión, haciendo los procesos más ágiles y eficientes en publicidad exterior.</a:t>
          </a:r>
        </a:p>
      </dsp:txBody>
      <dsp:txXfrm>
        <a:off x="0" y="625182"/>
        <a:ext cx="2531161" cy="2198256"/>
      </dsp:txXfrm>
    </dsp:sp>
    <dsp:sp modelId="{0D2B67D6-FE3A-4BDA-ADF5-7025E75F980F}">
      <dsp:nvSpPr>
        <dsp:cNvPr id="0" name=""/>
        <dsp:cNvSpPr/>
      </dsp:nvSpPr>
      <dsp:spPr>
        <a:xfrm>
          <a:off x="2784277" y="0"/>
          <a:ext cx="2531161" cy="62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Reducción de Costos</a:t>
          </a:r>
        </a:p>
      </dsp:txBody>
      <dsp:txXfrm>
        <a:off x="2784277" y="0"/>
        <a:ext cx="2531161" cy="625182"/>
      </dsp:txXfrm>
    </dsp:sp>
    <dsp:sp modelId="{2C11C5A4-636E-4D50-B044-8A09829C48C5}">
      <dsp:nvSpPr>
        <dsp:cNvPr id="0" name=""/>
        <dsp:cNvSpPr/>
      </dsp:nvSpPr>
      <dsp:spPr>
        <a:xfrm>
          <a:off x="2784277" y="625182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La transformación digital ayuda a disminuir gastos operativos y maximizar el uso de recursos disponibles.</a:t>
          </a:r>
        </a:p>
      </dsp:txBody>
      <dsp:txXfrm>
        <a:off x="2784277" y="625182"/>
        <a:ext cx="2531161" cy="2198256"/>
      </dsp:txXfrm>
    </dsp:sp>
    <dsp:sp modelId="{10582250-0547-49D0-B218-CD72BA067D6C}">
      <dsp:nvSpPr>
        <dsp:cNvPr id="0" name=""/>
        <dsp:cNvSpPr/>
      </dsp:nvSpPr>
      <dsp:spPr>
        <a:xfrm>
          <a:off x="5568554" y="0"/>
          <a:ext cx="2531161" cy="62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Mejora en Seguridad de Datos</a:t>
          </a:r>
        </a:p>
      </dsp:txBody>
      <dsp:txXfrm>
        <a:off x="5568554" y="0"/>
        <a:ext cx="2531161" cy="625182"/>
      </dsp:txXfrm>
    </dsp:sp>
    <dsp:sp modelId="{3D14FE86-7888-4023-AF21-533D7E9C76F6}">
      <dsp:nvSpPr>
        <dsp:cNvPr id="0" name=""/>
        <dsp:cNvSpPr/>
      </dsp:nvSpPr>
      <dsp:spPr>
        <a:xfrm>
          <a:off x="5568554" y="625182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La estrategia digital garantiza mayor protección y seguridad de la información sensible en la gestión publicitaria.</a:t>
          </a:r>
        </a:p>
      </dsp:txBody>
      <dsp:txXfrm>
        <a:off x="5568554" y="625182"/>
        <a:ext cx="2531161" cy="2198256"/>
      </dsp:txXfrm>
    </dsp:sp>
    <dsp:sp modelId="{67B7D999-531E-4BA0-BE22-2F64F22740AE}">
      <dsp:nvSpPr>
        <dsp:cNvPr id="0" name=""/>
        <dsp:cNvSpPr/>
      </dsp:nvSpPr>
      <dsp:spPr>
        <a:xfrm>
          <a:off x="8352831" y="0"/>
          <a:ext cx="2531161" cy="62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Competitividad y Eficiencia</a:t>
          </a:r>
        </a:p>
      </dsp:txBody>
      <dsp:txXfrm>
        <a:off x="8352831" y="0"/>
        <a:ext cx="2531161" cy="625182"/>
      </dsp:txXfrm>
    </dsp:sp>
    <dsp:sp modelId="{759C96E6-4C3E-474E-8C80-944696961C23}">
      <dsp:nvSpPr>
        <dsp:cNvPr id="0" name=""/>
        <dsp:cNvSpPr/>
      </dsp:nvSpPr>
      <dsp:spPr>
        <a:xfrm>
          <a:off x="8352831" y="625182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Adoptar esta estrategia es crucial para mantener ventaja competitiva y eficiencia en mercados dinámicos.</a:t>
          </a:r>
        </a:p>
      </dsp:txBody>
      <dsp:txXfrm>
        <a:off x="8352831" y="625182"/>
        <a:ext cx="2531161" cy="21982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AA2B0-2E36-4D21-8BE9-E488F171BC8E}" type="datetimeFigureOut">
              <a:rPr lang="es-CO" smtClean="0"/>
              <a:t>26/01/2026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3AE45-99BF-4A3A-A905-E108612A7FA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750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El contenido generado por IA puede ser incorrecto.
---
Esta presentación aborda la importancia de implementar una aplicación interna para la gestión de publicidad exterior, enfocándonos en la automatización y centralización de datos para optimizar procesos, reducir costos y mejorar la seguridad de la información.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B674-415D-429D-B871-2E4BFA0683D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6739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
---
Automatización de Facturación: El equipo de OOH ahora cuenta con un módulo interactivo que facilita la creación y actualización de reportes mensuales, minimizando la entrada manual de datos.
Validación y Precisión: Se implementó un sistema de validación que evita errores de duplicación. A diferencia del método anterior, ahora es posible actualizar fechas e imágenes sin perder la trazabilidad ni la referencia del registro original.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B674-415D-429D-B871-2E4BFA0683D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1871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
---
Reducción del 80% en carga operativa: El sistema automatiza el flujo interno de actualización de registros, permitiendo que el tiempo humano se reasigne al monitoreo de la competencia.
Cero Costos de Infraestructura: La aplicación está diseñada para ejecutarse localmente, eliminando gastos adicionales de servidores o licencias externas.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B674-415D-429D-B871-2E4BFA0683D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5916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
---
Granularidad de Datos: La información se centraliza automáticamente en BigQuery y respaldos en Cloud Storage, garantizando que los datos estén disponibles para análisis avanzado de forma inmediata.
</a:t>
            </a:r>
          </a:p>
          <a:p>
            <a:r>
              <a:rPr lang="es-CO"/>
              <a:t>
Seguridad y Privacidad: Al contar con una estructura de base de datos robusta, eliminamos la necesidad de que el equipo cree manualmente archivos intermedios para filtrar información sensible, reduciendo el riesgo de filtración o pérdida de datos.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B674-415D-429D-B871-2E4BFA0683DB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5131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La transformación digital mediante una aplicación interna en la gestión de publicidad exterior optimiza procesos, reduce costos y mejora la seguridad de los datos. Esta estrategia es clave para mantener competitividad y eficiencia en un mercado en constante evolución.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B674-415D-429D-B871-2E4BFA0683DB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30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172" y="3425399"/>
            <a:ext cx="7685140" cy="2621154"/>
          </a:xfrm>
        </p:spPr>
        <p:txBody>
          <a:bodyPr anchor="b">
            <a:noAutofit/>
          </a:bodyPr>
          <a:lstStyle>
            <a:lvl1pPr algn="l">
              <a:defRPr sz="7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172" y="415057"/>
            <a:ext cx="7685139" cy="141409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4EF954-66B1-4168-AF40-97F3DAF43FC4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739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006" y="998230"/>
            <a:ext cx="3951469" cy="1947672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D60ACDC-1760-F721-E270-0D2FC4872D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002464" cy="6399152"/>
          </a:xfrm>
          <a:custGeom>
            <a:avLst/>
            <a:gdLst>
              <a:gd name="connsiteX0" fmla="*/ 0 w 7002464"/>
              <a:gd name="connsiteY0" fmla="*/ 0 h 6399152"/>
              <a:gd name="connsiteX1" fmla="*/ 7002464 w 7002464"/>
              <a:gd name="connsiteY1" fmla="*/ 0 h 6399152"/>
              <a:gd name="connsiteX2" fmla="*/ 7002464 w 7002464"/>
              <a:gd name="connsiteY2" fmla="*/ 5797156 h 6399152"/>
              <a:gd name="connsiteX3" fmla="*/ 6400468 w 7002464"/>
              <a:gd name="connsiteY3" fmla="*/ 6399152 h 6399152"/>
              <a:gd name="connsiteX4" fmla="*/ 0 w 7002464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2464" h="6399152">
                <a:moveTo>
                  <a:pt x="0" y="0"/>
                </a:moveTo>
                <a:lnTo>
                  <a:pt x="7002464" y="0"/>
                </a:lnTo>
                <a:lnTo>
                  <a:pt x="7002464" y="5797156"/>
                </a:lnTo>
                <a:cubicBezTo>
                  <a:pt x="7002464" y="6129629"/>
                  <a:pt x="6732941" y="6399152"/>
                  <a:pt x="6400468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1007" y="3099815"/>
            <a:ext cx="3951469" cy="3084599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71500" indent="-342900">
              <a:buFont typeface="+mj-lt"/>
              <a:buAutoNum type="alphaLcPeriod"/>
              <a:defRPr sz="1600"/>
            </a:lvl2pPr>
            <a:lvl3pPr marL="800100" indent="-342900">
              <a:buFont typeface="+mj-lt"/>
              <a:buAutoNum type="romanLcPeriod"/>
              <a:defRPr sz="1400"/>
            </a:lvl3pPr>
            <a:lvl4pPr marL="914400" indent="-228600">
              <a:buFont typeface="+mj-lt"/>
              <a:buAutoNum type="arabicParenR"/>
              <a:defRPr sz="1200"/>
            </a:lvl4pPr>
            <a:lvl5pPr marL="1143000" indent="-228600">
              <a:buFont typeface="+mj-lt"/>
              <a:buAutoNum type="alphaLcParenR"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747D10D-DAA6-49BD-BCDC-42DE71F72A89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61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479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Click to 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Second level</a:t>
            </a:r>
          </a:p>
          <a:p>
            <a:pPr marL="6858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Third level</a:t>
            </a:r>
          </a:p>
          <a:p>
            <a:pPr marL="9144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Fourth level</a:t>
            </a:r>
          </a:p>
          <a:p>
            <a:pPr marL="11430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55D-C47D-42B9-AD20-3E2CCE08596C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009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A44AD-1FB0-4882-B380-D102D5E41B49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07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D0E9-BB2A-40F4-9FCA-339953EA9BCB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26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79"/>
            <a:ext cx="4032505" cy="362102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715"/>
            <a:ext cx="5968098" cy="5719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CE86-7B4C-43EC-801D-4B957536C306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152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FCD9-BE24-4676-9D2E-63D9ED82EDA2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06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290A-121B-47D5-B4CD-63E70D76A5D5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51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E823DF8-AABE-3B17-254E-81CD7CA2B5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4" y="0"/>
            <a:ext cx="6454406" cy="6399152"/>
          </a:xfrm>
          <a:custGeom>
            <a:avLst/>
            <a:gdLst>
              <a:gd name="connsiteX0" fmla="*/ 0 w 6454406"/>
              <a:gd name="connsiteY0" fmla="*/ 0 h 6399152"/>
              <a:gd name="connsiteX1" fmla="*/ 6454406 w 6454406"/>
              <a:gd name="connsiteY1" fmla="*/ 0 h 6399152"/>
              <a:gd name="connsiteX2" fmla="*/ 6454406 w 6454406"/>
              <a:gd name="connsiteY2" fmla="*/ 6399152 h 6399152"/>
              <a:gd name="connsiteX3" fmla="*/ 601995 w 6454406"/>
              <a:gd name="connsiteY3" fmla="*/ 6399152 h 6399152"/>
              <a:gd name="connsiteX4" fmla="*/ 0 w 6454406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6" h="6399152">
                <a:moveTo>
                  <a:pt x="0" y="0"/>
                </a:moveTo>
                <a:lnTo>
                  <a:pt x="6454406" y="0"/>
                </a:lnTo>
                <a:lnTo>
                  <a:pt x="6454406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A58D8-7EDF-40A6-A98C-8CBDF59A319E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43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6F26914B-7405-10AB-A859-8165D7B1A9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6591300" cy="6410303"/>
          </a:xfrm>
          <a:custGeom>
            <a:avLst/>
            <a:gdLst>
              <a:gd name="connsiteX0" fmla="*/ 0 w 6591300"/>
              <a:gd name="connsiteY0" fmla="*/ 0 h 6410303"/>
              <a:gd name="connsiteX1" fmla="*/ 6591300 w 6591300"/>
              <a:gd name="connsiteY1" fmla="*/ 0 h 6410303"/>
              <a:gd name="connsiteX2" fmla="*/ 6591300 w 6591300"/>
              <a:gd name="connsiteY2" fmla="*/ 5807073 h 6410303"/>
              <a:gd name="connsiteX3" fmla="*/ 5988070 w 6591300"/>
              <a:gd name="connsiteY3" fmla="*/ 6410303 h 6410303"/>
              <a:gd name="connsiteX4" fmla="*/ 0 w 6591300"/>
              <a:gd name="connsiteY4" fmla="*/ 6410303 h 641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410303">
                <a:moveTo>
                  <a:pt x="0" y="0"/>
                </a:moveTo>
                <a:lnTo>
                  <a:pt x="6591300" y="0"/>
                </a:lnTo>
                <a:lnTo>
                  <a:pt x="6591300" y="5807073"/>
                </a:lnTo>
                <a:cubicBezTo>
                  <a:pt x="6591300" y="6140228"/>
                  <a:pt x="6321225" y="6410303"/>
                  <a:pt x="5988070" y="6410303"/>
                </a:cubicBezTo>
                <a:lnTo>
                  <a:pt x="0" y="641030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16DF7C3E-B5DF-4043-B2F9-CD94B277B81B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743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8FA1BA0-D099-705F-F85E-3FBC782F76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2843" y="2"/>
            <a:ext cx="7689157" cy="6399151"/>
          </a:xfrm>
          <a:custGeom>
            <a:avLst/>
            <a:gdLst>
              <a:gd name="connsiteX0" fmla="*/ 0 w 7689157"/>
              <a:gd name="connsiteY0" fmla="*/ 0 h 6399151"/>
              <a:gd name="connsiteX1" fmla="*/ 7689157 w 7689157"/>
              <a:gd name="connsiteY1" fmla="*/ 0 h 6399151"/>
              <a:gd name="connsiteX2" fmla="*/ 7689157 w 7689157"/>
              <a:gd name="connsiteY2" fmla="*/ 6399151 h 6399151"/>
              <a:gd name="connsiteX3" fmla="*/ 601997 w 7689157"/>
              <a:gd name="connsiteY3" fmla="*/ 6399151 h 6399151"/>
              <a:gd name="connsiteX4" fmla="*/ 0 w 7689157"/>
              <a:gd name="connsiteY4" fmla="*/ 5797155 h 639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1">
                <a:moveTo>
                  <a:pt x="0" y="0"/>
                </a:moveTo>
                <a:lnTo>
                  <a:pt x="7689157" y="0"/>
                </a:lnTo>
                <a:lnTo>
                  <a:pt x="7689157" y="6399151"/>
                </a:lnTo>
                <a:lnTo>
                  <a:pt x="601997" y="6399151"/>
                </a:lnTo>
                <a:cubicBezTo>
                  <a:pt x="269523" y="6399151"/>
                  <a:pt x="0" y="6129628"/>
                  <a:pt x="0" y="5797155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4F04B89-F088-43E2-8F95-5A2E5E9F612E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3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26233410-150A-4A72-BF63-6D3ACBC30148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682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44EE1A0-D83B-FE6C-4495-F55C5070D5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0FCFF8D-E3E3-4D6C-85D1-1D24204FD961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376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696DEB7-ADC8-3E90-7A63-F11D6535D0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3806246"/>
          </a:xfrm>
          <a:custGeom>
            <a:avLst/>
            <a:gdLst>
              <a:gd name="connsiteX0" fmla="*/ 0 w 11733150"/>
              <a:gd name="connsiteY0" fmla="*/ 0 h 3806246"/>
              <a:gd name="connsiteX1" fmla="*/ 11733150 w 11733150"/>
              <a:gd name="connsiteY1" fmla="*/ 0 h 3806246"/>
              <a:gd name="connsiteX2" fmla="*/ 11733150 w 11733150"/>
              <a:gd name="connsiteY2" fmla="*/ 3204250 h 3806246"/>
              <a:gd name="connsiteX3" fmla="*/ 11131154 w 11733150"/>
              <a:gd name="connsiteY3" fmla="*/ 3806246 h 3806246"/>
              <a:gd name="connsiteX4" fmla="*/ 0 w 11733150"/>
              <a:gd name="connsiteY4" fmla="*/ 3806246 h 380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3806246">
                <a:moveTo>
                  <a:pt x="0" y="0"/>
                </a:moveTo>
                <a:lnTo>
                  <a:pt x="11733150" y="0"/>
                </a:lnTo>
                <a:lnTo>
                  <a:pt x="11733150" y="3204250"/>
                </a:lnTo>
                <a:cubicBezTo>
                  <a:pt x="11733150" y="3536723"/>
                  <a:pt x="11463627" y="3806246"/>
                  <a:pt x="11131154" y="3806246"/>
                </a:cubicBezTo>
                <a:lnTo>
                  <a:pt x="0" y="380624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9AD81-0F74-4052-9D15-1FCBE10FF531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3616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558516-7088-BB33-D6DC-15ED4C60CB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" y="3067414"/>
            <a:ext cx="11750040" cy="3790586"/>
          </a:xfrm>
          <a:custGeom>
            <a:avLst/>
            <a:gdLst>
              <a:gd name="connsiteX0" fmla="*/ 603695 w 11750040"/>
              <a:gd name="connsiteY0" fmla="*/ 0 h 3790586"/>
              <a:gd name="connsiteX1" fmla="*/ 11750040 w 11750040"/>
              <a:gd name="connsiteY1" fmla="*/ 0 h 3790586"/>
              <a:gd name="connsiteX2" fmla="*/ 11750040 w 11750040"/>
              <a:gd name="connsiteY2" fmla="*/ 3790586 h 3790586"/>
              <a:gd name="connsiteX3" fmla="*/ 0 w 11750040"/>
              <a:gd name="connsiteY3" fmla="*/ 3790586 h 3790586"/>
              <a:gd name="connsiteX4" fmla="*/ 0 w 11750040"/>
              <a:gd name="connsiteY4" fmla="*/ 603695 h 3790586"/>
              <a:gd name="connsiteX5" fmla="*/ 603695 w 11750040"/>
              <a:gd name="connsiteY5" fmla="*/ 0 h 379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0040" h="3790586">
                <a:moveTo>
                  <a:pt x="603695" y="0"/>
                </a:moveTo>
                <a:lnTo>
                  <a:pt x="11750040" y="0"/>
                </a:lnTo>
                <a:lnTo>
                  <a:pt x="11750040" y="3790586"/>
                </a:lnTo>
                <a:lnTo>
                  <a:pt x="0" y="3790586"/>
                </a:lnTo>
                <a:lnTo>
                  <a:pt x="0" y="603695"/>
                </a:lnTo>
                <a:cubicBezTo>
                  <a:pt x="0" y="270283"/>
                  <a:pt x="270283" y="0"/>
                  <a:pt x="603695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40460"/>
            <a:ext cx="3494314" cy="338328"/>
          </a:xfrm>
        </p:spPr>
        <p:txBody>
          <a:bodyPr/>
          <a:lstStyle/>
          <a:p>
            <a:fld id="{58567813-D47B-4BA9-A366-45E7794B6608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40460"/>
            <a:ext cx="2805405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40460"/>
            <a:ext cx="429207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87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073E866-A871-62F7-1E54-F2A44278F8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514350" indent="-285750">
              <a:buFont typeface="Arial" panose="020B0604020202020204" pitchFamily="34" charset="0"/>
              <a:buChar char="•"/>
              <a:defRPr sz="1400"/>
            </a:lvl2pPr>
            <a:lvl3pPr marL="628650" indent="-171450">
              <a:buFont typeface="Arial" panose="020B0604020202020204" pitchFamily="34" charset="0"/>
              <a:buChar char="•"/>
              <a:defRPr sz="1200"/>
            </a:lvl3pPr>
            <a:lvl4pPr marL="857250" indent="-171450">
              <a:buFont typeface="Arial" panose="020B0604020202020204" pitchFamily="34" charset="0"/>
              <a:buChar char="•"/>
              <a:defRPr sz="1100"/>
            </a:lvl4pPr>
            <a:lvl5pPr marL="1085850" indent="-171450"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3C75A4F-7395-44C0-9A76-83F0F6EA512A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2050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111854"/>
            <a:ext cx="3945468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84372" y="5111854"/>
            <a:ext cx="6168356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5B30A2-D0D1-DED2-1133-A673CEA16A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4724868"/>
          </a:xfrm>
          <a:custGeom>
            <a:avLst/>
            <a:gdLst>
              <a:gd name="connsiteX0" fmla="*/ 0 w 11750040"/>
              <a:gd name="connsiteY0" fmla="*/ 0 h 4724868"/>
              <a:gd name="connsiteX1" fmla="*/ 11750040 w 11750040"/>
              <a:gd name="connsiteY1" fmla="*/ 0 h 4724868"/>
              <a:gd name="connsiteX2" fmla="*/ 11750040 w 11750040"/>
              <a:gd name="connsiteY2" fmla="*/ 4122872 h 4724868"/>
              <a:gd name="connsiteX3" fmla="*/ 11148044 w 11750040"/>
              <a:gd name="connsiteY3" fmla="*/ 4724868 h 4724868"/>
              <a:gd name="connsiteX4" fmla="*/ 0 w 11750040"/>
              <a:gd name="connsiteY4" fmla="*/ 4724868 h 472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0040" h="4724868">
                <a:moveTo>
                  <a:pt x="0" y="0"/>
                </a:moveTo>
                <a:lnTo>
                  <a:pt x="11750040" y="0"/>
                </a:lnTo>
                <a:lnTo>
                  <a:pt x="11750040" y="4122872"/>
                </a:lnTo>
                <a:cubicBezTo>
                  <a:pt x="11750040" y="4455345"/>
                  <a:pt x="11480517" y="4724868"/>
                  <a:pt x="11148044" y="4724868"/>
                </a:cubicBezTo>
                <a:lnTo>
                  <a:pt x="0" y="4724868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EDCC-520A-464B-900A-5F7E0E1FFC43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915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1AB8ED2-AD91-CB22-5624-BD41AB3252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844052" cy="6399152"/>
          </a:xfrm>
          <a:custGeom>
            <a:avLst/>
            <a:gdLst>
              <a:gd name="connsiteX0" fmla="*/ 0 w 4844052"/>
              <a:gd name="connsiteY0" fmla="*/ 0 h 6399152"/>
              <a:gd name="connsiteX1" fmla="*/ 4844052 w 4844052"/>
              <a:gd name="connsiteY1" fmla="*/ 0 h 6399152"/>
              <a:gd name="connsiteX2" fmla="*/ 4844052 w 4844052"/>
              <a:gd name="connsiteY2" fmla="*/ 5795922 h 6399152"/>
              <a:gd name="connsiteX3" fmla="*/ 4240822 w 4844052"/>
              <a:gd name="connsiteY3" fmla="*/ 6399152 h 6399152"/>
              <a:gd name="connsiteX4" fmla="*/ 0 w 4844052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052" h="6399152">
                <a:moveTo>
                  <a:pt x="0" y="0"/>
                </a:moveTo>
                <a:lnTo>
                  <a:pt x="4844052" y="0"/>
                </a:lnTo>
                <a:lnTo>
                  <a:pt x="4844052" y="5795922"/>
                </a:lnTo>
                <a:cubicBezTo>
                  <a:pt x="4844052" y="6129077"/>
                  <a:pt x="4573977" y="6399152"/>
                  <a:pt x="4240822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6C1D43-E95A-44CE-BF39-AC264176BC74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1357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D436AA50-FCF9-9A32-68F8-A124C79490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53304" y="0"/>
            <a:ext cx="4838696" cy="6399152"/>
          </a:xfrm>
          <a:custGeom>
            <a:avLst/>
            <a:gdLst>
              <a:gd name="connsiteX0" fmla="*/ 0 w 4838696"/>
              <a:gd name="connsiteY0" fmla="*/ 0 h 6399152"/>
              <a:gd name="connsiteX1" fmla="*/ 4838696 w 4838696"/>
              <a:gd name="connsiteY1" fmla="*/ 0 h 6399152"/>
              <a:gd name="connsiteX2" fmla="*/ 4838696 w 4838696"/>
              <a:gd name="connsiteY2" fmla="*/ 6399152 h 6399152"/>
              <a:gd name="connsiteX3" fmla="*/ 603230 w 4838696"/>
              <a:gd name="connsiteY3" fmla="*/ 6399152 h 6399152"/>
              <a:gd name="connsiteX4" fmla="*/ 0 w 4838696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696" h="6399152">
                <a:moveTo>
                  <a:pt x="0" y="0"/>
                </a:moveTo>
                <a:lnTo>
                  <a:pt x="4838696" y="0"/>
                </a:lnTo>
                <a:lnTo>
                  <a:pt x="4838696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4395D-714C-468A-B505-16E3BDC41D6C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4212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B8A8E1B-B99E-8C69-154E-2FAADB07D5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591300" cy="6399152"/>
          </a:xfrm>
          <a:custGeom>
            <a:avLst/>
            <a:gdLst>
              <a:gd name="connsiteX0" fmla="*/ 0 w 6591300"/>
              <a:gd name="connsiteY0" fmla="*/ 0 h 6399152"/>
              <a:gd name="connsiteX1" fmla="*/ 6591300 w 6591300"/>
              <a:gd name="connsiteY1" fmla="*/ 0 h 6399152"/>
              <a:gd name="connsiteX2" fmla="*/ 6591300 w 6591300"/>
              <a:gd name="connsiteY2" fmla="*/ 5797156 h 6399152"/>
              <a:gd name="connsiteX3" fmla="*/ 5989304 w 6591300"/>
              <a:gd name="connsiteY3" fmla="*/ 6399152 h 6399152"/>
              <a:gd name="connsiteX4" fmla="*/ 0 w 6591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399152">
                <a:moveTo>
                  <a:pt x="0" y="0"/>
                </a:moveTo>
                <a:lnTo>
                  <a:pt x="6591300" y="0"/>
                </a:lnTo>
                <a:lnTo>
                  <a:pt x="6591300" y="5797156"/>
                </a:lnTo>
                <a:cubicBezTo>
                  <a:pt x="6591300" y="6129629"/>
                  <a:pt x="6321777" y="6399152"/>
                  <a:pt x="5989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009D615-5030-44BE-B1E7-FCAF557FFC34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0670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BD82EEA-7278-1A73-C95C-473F75B540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3" y="0"/>
            <a:ext cx="6454407" cy="6399152"/>
          </a:xfrm>
          <a:custGeom>
            <a:avLst/>
            <a:gdLst>
              <a:gd name="connsiteX0" fmla="*/ 0 w 6454407"/>
              <a:gd name="connsiteY0" fmla="*/ 0 h 6399152"/>
              <a:gd name="connsiteX1" fmla="*/ 6454407 w 6454407"/>
              <a:gd name="connsiteY1" fmla="*/ 0 h 6399152"/>
              <a:gd name="connsiteX2" fmla="*/ 6454407 w 6454407"/>
              <a:gd name="connsiteY2" fmla="*/ 6399152 h 6399152"/>
              <a:gd name="connsiteX3" fmla="*/ 601996 w 6454407"/>
              <a:gd name="connsiteY3" fmla="*/ 6399152 h 6399152"/>
              <a:gd name="connsiteX4" fmla="*/ 0 w 6454407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7" h="6399152">
                <a:moveTo>
                  <a:pt x="0" y="0"/>
                </a:moveTo>
                <a:lnTo>
                  <a:pt x="6454407" y="0"/>
                </a:lnTo>
                <a:lnTo>
                  <a:pt x="6454407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8DDD-BB5E-4F5B-81F2-5E5F98B403C0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5196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C22D85-D675-737B-9F54-B9D7FC8191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28800"/>
            <a:ext cx="6707699" cy="5029200"/>
          </a:xfrm>
          <a:custGeom>
            <a:avLst/>
            <a:gdLst>
              <a:gd name="connsiteX0" fmla="*/ 0 w 6707699"/>
              <a:gd name="connsiteY0" fmla="*/ 0 h 5029200"/>
              <a:gd name="connsiteX1" fmla="*/ 6129259 w 6707699"/>
              <a:gd name="connsiteY1" fmla="*/ 0 h 5029200"/>
              <a:gd name="connsiteX2" fmla="*/ 6707699 w 6707699"/>
              <a:gd name="connsiteY2" fmla="*/ 578440 h 5029200"/>
              <a:gd name="connsiteX3" fmla="*/ 6707699 w 6707699"/>
              <a:gd name="connsiteY3" fmla="*/ 5029200 h 5029200"/>
              <a:gd name="connsiteX4" fmla="*/ 0 w 6707699"/>
              <a:gd name="connsiteY4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7699" h="5029200">
                <a:moveTo>
                  <a:pt x="0" y="0"/>
                </a:moveTo>
                <a:lnTo>
                  <a:pt x="6129259" y="0"/>
                </a:lnTo>
                <a:cubicBezTo>
                  <a:pt x="6448723" y="0"/>
                  <a:pt x="6707699" y="258976"/>
                  <a:pt x="6707699" y="578440"/>
                </a:cubicBezTo>
                <a:lnTo>
                  <a:pt x="6707699" y="5029200"/>
                </a:lnTo>
                <a:lnTo>
                  <a:pt x="0" y="50292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89302" y="1828800"/>
            <a:ext cx="4196146" cy="4503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89302" y="6492240"/>
            <a:ext cx="1280160" cy="338328"/>
          </a:xfrm>
        </p:spPr>
        <p:txBody>
          <a:bodyPr/>
          <a:lstStyle/>
          <a:p>
            <a:fld id="{083588C5-4E32-4E6E-80AB-32A6125C957F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462" y="6492240"/>
            <a:ext cx="288855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20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91AF1D09-6B76-4716-AD3D-9F53166D3BF5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878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B32E518-8213-A79A-7E36-BA4D782F8E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47926" cy="6399152"/>
          </a:xfrm>
          <a:custGeom>
            <a:avLst/>
            <a:gdLst>
              <a:gd name="connsiteX0" fmla="*/ 0 w 4147926"/>
              <a:gd name="connsiteY0" fmla="*/ 0 h 6399152"/>
              <a:gd name="connsiteX1" fmla="*/ 4147926 w 4147926"/>
              <a:gd name="connsiteY1" fmla="*/ 0 h 6399152"/>
              <a:gd name="connsiteX2" fmla="*/ 4147926 w 4147926"/>
              <a:gd name="connsiteY2" fmla="*/ 5795922 h 6399152"/>
              <a:gd name="connsiteX3" fmla="*/ 3544696 w 4147926"/>
              <a:gd name="connsiteY3" fmla="*/ 6399152 h 6399152"/>
              <a:gd name="connsiteX4" fmla="*/ 0 w 4147926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7926" h="6399152">
                <a:moveTo>
                  <a:pt x="0" y="0"/>
                </a:moveTo>
                <a:lnTo>
                  <a:pt x="4147926" y="0"/>
                </a:lnTo>
                <a:lnTo>
                  <a:pt x="4147926" y="5795922"/>
                </a:lnTo>
                <a:cubicBezTo>
                  <a:pt x="4147926" y="6129077"/>
                  <a:pt x="3877851" y="6399152"/>
                  <a:pt x="3544696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37EAFE-6A88-4B1F-9ABC-CA3CFB830DD6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109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2444857-0BC3-ACAE-DBB1-5D530AA35E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68" y="0"/>
            <a:ext cx="4145232" cy="6399152"/>
          </a:xfrm>
          <a:custGeom>
            <a:avLst/>
            <a:gdLst>
              <a:gd name="connsiteX0" fmla="*/ 0 w 4145232"/>
              <a:gd name="connsiteY0" fmla="*/ 0 h 6399152"/>
              <a:gd name="connsiteX1" fmla="*/ 4145232 w 4145232"/>
              <a:gd name="connsiteY1" fmla="*/ 0 h 6399152"/>
              <a:gd name="connsiteX2" fmla="*/ 4145232 w 4145232"/>
              <a:gd name="connsiteY2" fmla="*/ 6399152 h 6399152"/>
              <a:gd name="connsiteX3" fmla="*/ 603230 w 4145232"/>
              <a:gd name="connsiteY3" fmla="*/ 6399152 h 6399152"/>
              <a:gd name="connsiteX4" fmla="*/ 0 w 4145232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232" h="6399152">
                <a:moveTo>
                  <a:pt x="0" y="0"/>
                </a:moveTo>
                <a:lnTo>
                  <a:pt x="4145232" y="0"/>
                </a:lnTo>
                <a:lnTo>
                  <a:pt x="4145232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0683-5F2F-44F3-8B59-45258C4FD45A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955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02BC3A-8633-9F03-1586-99447DA1CF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6"/>
            <a:ext cx="5285232" cy="4564504"/>
          </a:xfrm>
          <a:custGeom>
            <a:avLst/>
            <a:gdLst>
              <a:gd name="connsiteX0" fmla="*/ 0 w 5285232"/>
              <a:gd name="connsiteY0" fmla="*/ 0 h 4564504"/>
              <a:gd name="connsiteX1" fmla="*/ 4706792 w 5285232"/>
              <a:gd name="connsiteY1" fmla="*/ 0 h 4564504"/>
              <a:gd name="connsiteX2" fmla="*/ 5285232 w 5285232"/>
              <a:gd name="connsiteY2" fmla="*/ 578440 h 4564504"/>
              <a:gd name="connsiteX3" fmla="*/ 5285232 w 5285232"/>
              <a:gd name="connsiteY3" fmla="*/ 4564504 h 4564504"/>
              <a:gd name="connsiteX4" fmla="*/ 0 w 5285232"/>
              <a:gd name="connsiteY4" fmla="*/ 4564504 h 456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5232" h="4564504">
                <a:moveTo>
                  <a:pt x="0" y="0"/>
                </a:moveTo>
                <a:lnTo>
                  <a:pt x="4706792" y="0"/>
                </a:lnTo>
                <a:cubicBezTo>
                  <a:pt x="5026256" y="0"/>
                  <a:pt x="5285232" y="258976"/>
                  <a:pt x="5285232" y="578440"/>
                </a:cubicBezTo>
                <a:lnTo>
                  <a:pt x="5285232" y="4564504"/>
                </a:lnTo>
                <a:lnTo>
                  <a:pt x="0" y="45645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492240"/>
            <a:ext cx="2651760" cy="338328"/>
          </a:xfrm>
        </p:spPr>
        <p:txBody>
          <a:bodyPr/>
          <a:lstStyle/>
          <a:p>
            <a:fld id="{813EDC87-0EBE-4D2E-8804-E5F0EDA0B797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5881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211327B-3880-6494-1C8F-EEE1BF913B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4"/>
            <a:ext cx="4176819" cy="4564506"/>
          </a:xfrm>
          <a:custGeom>
            <a:avLst/>
            <a:gdLst>
              <a:gd name="connsiteX0" fmla="*/ 0 w 4176819"/>
              <a:gd name="connsiteY0" fmla="*/ 0 h 4564506"/>
              <a:gd name="connsiteX1" fmla="*/ 3598379 w 4176819"/>
              <a:gd name="connsiteY1" fmla="*/ 0 h 4564506"/>
              <a:gd name="connsiteX2" fmla="*/ 4176819 w 4176819"/>
              <a:gd name="connsiteY2" fmla="*/ 578440 h 4564506"/>
              <a:gd name="connsiteX3" fmla="*/ 4176819 w 4176819"/>
              <a:gd name="connsiteY3" fmla="*/ 4564506 h 4564506"/>
              <a:gd name="connsiteX4" fmla="*/ 0 w 4176819"/>
              <a:gd name="connsiteY4" fmla="*/ 4564506 h 456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6819" h="4564506">
                <a:moveTo>
                  <a:pt x="0" y="0"/>
                </a:moveTo>
                <a:lnTo>
                  <a:pt x="3598379" y="0"/>
                </a:lnTo>
                <a:cubicBezTo>
                  <a:pt x="3917843" y="0"/>
                  <a:pt x="4176819" y="258976"/>
                  <a:pt x="4176819" y="578440"/>
                </a:cubicBezTo>
                <a:lnTo>
                  <a:pt x="4176819" y="4564506"/>
                </a:lnTo>
                <a:lnTo>
                  <a:pt x="0" y="456450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15073" y="6492240"/>
            <a:ext cx="2843784" cy="338328"/>
          </a:xfrm>
        </p:spPr>
        <p:txBody>
          <a:bodyPr/>
          <a:lstStyle/>
          <a:p>
            <a:fld id="{51CF56A9-FD41-47F4-80A0-DA74EEEC2541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2615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603504"/>
            <a:ext cx="11201400" cy="4206240"/>
          </a:xfrm>
        </p:spPr>
        <p:txBody>
          <a:bodyPr>
            <a:normAutofit/>
          </a:bodyPr>
          <a:lstStyle>
            <a:lvl1pPr algn="ctr">
              <a:defRPr sz="27800"/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D270-9BF1-4C68-A7FA-BA016D8BB959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9888" y="4809744"/>
            <a:ext cx="9345168" cy="1225296"/>
          </a:xfrm>
        </p:spPr>
        <p:txBody>
          <a:bodyPr>
            <a:normAutofit/>
          </a:bodyPr>
          <a:lstStyle>
            <a:lvl1pPr marL="0" indent="0" algn="ctr">
              <a:buNone/>
              <a:defRPr sz="2800" cap="all" baseline="0"/>
            </a:lvl1pPr>
            <a:lvl2pPr marL="228600" indent="0" algn="ctr">
              <a:buNone/>
              <a:defRPr sz="2400" cap="all" baseline="0"/>
            </a:lvl2pPr>
            <a:lvl3pPr marL="457200" indent="0" algn="ctr">
              <a:buNone/>
              <a:defRPr sz="2000" cap="all" baseline="0"/>
            </a:lvl3pPr>
            <a:lvl4pPr marL="685800" indent="0" algn="ctr">
              <a:buNone/>
              <a:defRPr sz="1800" cap="all" baseline="0"/>
            </a:lvl4pPr>
            <a:lvl5pPr marL="914400" indent="0" algn="ctr">
              <a:buNone/>
              <a:defRPr sz="1600" cap="all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5339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023AFB7-90A6-428C-A019-BBE6272496B8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490472"/>
          </a:xfrm>
        </p:spPr>
        <p:txBody>
          <a:bodyPr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431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93DB7D-955F-21DF-15DA-4285375617FC}"/>
              </a:ext>
            </a:extLst>
          </p:cNvPr>
          <p:cNvSpPr/>
          <p:nvPr userDrawn="1"/>
        </p:nvSpPr>
        <p:spPr>
          <a:xfrm>
            <a:off x="1" y="4783948"/>
            <a:ext cx="11762231" cy="2074052"/>
          </a:xfrm>
          <a:custGeom>
            <a:avLst/>
            <a:gdLst>
              <a:gd name="connsiteX0" fmla="*/ 0 w 11762231"/>
              <a:gd name="connsiteY0" fmla="*/ 0 h 2074052"/>
              <a:gd name="connsiteX1" fmla="*/ 112775 w 11762231"/>
              <a:gd name="connsiteY1" fmla="*/ 0 h 2074052"/>
              <a:gd name="connsiteX2" fmla="*/ 11102489 w 11762231"/>
              <a:gd name="connsiteY2" fmla="*/ 0 h 2074052"/>
              <a:gd name="connsiteX3" fmla="*/ 11437005 w 11762231"/>
              <a:gd name="connsiteY3" fmla="*/ 0 h 2074052"/>
              <a:gd name="connsiteX4" fmla="*/ 11762231 w 11762231"/>
              <a:gd name="connsiteY4" fmla="*/ 325226 h 2074052"/>
              <a:gd name="connsiteX5" fmla="*/ 11762231 w 11762231"/>
              <a:gd name="connsiteY5" fmla="*/ 2074052 h 2074052"/>
              <a:gd name="connsiteX6" fmla="*/ 11427715 w 11762231"/>
              <a:gd name="connsiteY6" fmla="*/ 2074052 h 2074052"/>
              <a:gd name="connsiteX7" fmla="*/ 112775 w 11762231"/>
              <a:gd name="connsiteY7" fmla="*/ 2074052 h 2074052"/>
              <a:gd name="connsiteX8" fmla="*/ 0 w 11762231"/>
              <a:gd name="connsiteY8" fmla="*/ 2074052 h 207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62231" h="2074052">
                <a:moveTo>
                  <a:pt x="0" y="0"/>
                </a:moveTo>
                <a:lnTo>
                  <a:pt x="112775" y="0"/>
                </a:lnTo>
                <a:lnTo>
                  <a:pt x="11102489" y="0"/>
                </a:lnTo>
                <a:lnTo>
                  <a:pt x="11437005" y="0"/>
                </a:lnTo>
                <a:cubicBezTo>
                  <a:pt x="11616622" y="0"/>
                  <a:pt x="11762231" y="145609"/>
                  <a:pt x="11762231" y="325226"/>
                </a:cubicBezTo>
                <a:lnTo>
                  <a:pt x="11762231" y="2074052"/>
                </a:lnTo>
                <a:lnTo>
                  <a:pt x="11427715" y="2074052"/>
                </a:lnTo>
                <a:lnTo>
                  <a:pt x="112775" y="2074052"/>
                </a:lnTo>
                <a:lnTo>
                  <a:pt x="0" y="2074052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E47A9E-7C3C-4663-841E-C89520FA85A3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0768" y="6492240"/>
            <a:ext cx="2660904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3112" y="6492240"/>
            <a:ext cx="45720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589420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641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D8FD-3F8D-425F-9991-7FB6FCCEC5A2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84531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0B29AE-EBEF-71CC-AE38-3B2CD14FCA19}"/>
              </a:ext>
            </a:extLst>
          </p:cNvPr>
          <p:cNvSpPr/>
          <p:nvPr userDrawn="1"/>
        </p:nvSpPr>
        <p:spPr>
          <a:xfrm rot="5400000" flipV="1">
            <a:off x="-2566724" y="2566724"/>
            <a:ext cx="6399213" cy="1265765"/>
          </a:xfrm>
          <a:custGeom>
            <a:avLst/>
            <a:gdLst>
              <a:gd name="connsiteX0" fmla="*/ 0 w 6399213"/>
              <a:gd name="connsiteY0" fmla="*/ 0 h 1265765"/>
              <a:gd name="connsiteX1" fmla="*/ 0 w 6399213"/>
              <a:gd name="connsiteY1" fmla="*/ 1265765 h 1265765"/>
              <a:gd name="connsiteX2" fmla="*/ 5982881 w 6399213"/>
              <a:gd name="connsiteY2" fmla="*/ 1265765 h 1265765"/>
              <a:gd name="connsiteX3" fmla="*/ 6399213 w 6399213"/>
              <a:gd name="connsiteY3" fmla="*/ 849433 h 1265765"/>
              <a:gd name="connsiteX4" fmla="*/ 6399213 w 6399213"/>
              <a:gd name="connsiteY4" fmla="*/ 0 h 126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9213" h="1265765">
                <a:moveTo>
                  <a:pt x="0" y="0"/>
                </a:moveTo>
                <a:lnTo>
                  <a:pt x="0" y="1265765"/>
                </a:lnTo>
                <a:lnTo>
                  <a:pt x="5982881" y="1265765"/>
                </a:lnTo>
                <a:cubicBezTo>
                  <a:pt x="6212815" y="1265765"/>
                  <a:pt x="6399213" y="1079367"/>
                  <a:pt x="6399213" y="849433"/>
                </a:cubicBezTo>
                <a:lnTo>
                  <a:pt x="6399213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B3E3-A05B-4311-9C9A-DA8A512CAB97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8217" y="630935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90241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EC059F-651D-D540-DF60-D6361D9C716B}"/>
              </a:ext>
            </a:extLst>
          </p:cNvPr>
          <p:cNvSpPr/>
          <p:nvPr userDrawn="1"/>
        </p:nvSpPr>
        <p:spPr>
          <a:xfrm flipV="1">
            <a:off x="1" y="6099048"/>
            <a:ext cx="10487111" cy="758952"/>
          </a:xfrm>
          <a:custGeom>
            <a:avLst/>
            <a:gdLst>
              <a:gd name="connsiteX0" fmla="*/ 0 w 10487111"/>
              <a:gd name="connsiteY0" fmla="*/ 758952 h 758952"/>
              <a:gd name="connsiteX1" fmla="*/ 10070779 w 10487111"/>
              <a:gd name="connsiteY1" fmla="*/ 758952 h 758952"/>
              <a:gd name="connsiteX2" fmla="*/ 10487111 w 10487111"/>
              <a:gd name="connsiteY2" fmla="*/ 342620 h 758952"/>
              <a:gd name="connsiteX3" fmla="*/ 10487111 w 10487111"/>
              <a:gd name="connsiteY3" fmla="*/ 0 h 758952"/>
              <a:gd name="connsiteX4" fmla="*/ 0 w 10487111"/>
              <a:gd name="connsiteY4" fmla="*/ 0 h 75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7111" h="758952">
                <a:moveTo>
                  <a:pt x="0" y="758952"/>
                </a:moveTo>
                <a:lnTo>
                  <a:pt x="10070779" y="758952"/>
                </a:lnTo>
                <a:cubicBezTo>
                  <a:pt x="10300713" y="758952"/>
                  <a:pt x="10487111" y="572554"/>
                  <a:pt x="10487111" y="342620"/>
                </a:cubicBezTo>
                <a:lnTo>
                  <a:pt x="1048711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BAE2-1C27-41D0-8DBA-D202F753417F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8312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20656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83464" y="1596767"/>
            <a:ext cx="9537192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6000" b="1"/>
            </a:lvl1pPr>
            <a:lvl2pPr marL="228600" indent="0">
              <a:lnSpc>
                <a:spcPct val="100000"/>
              </a:lnSpc>
              <a:buNone/>
              <a:defRPr sz="5400" b="1"/>
            </a:lvl2pPr>
            <a:lvl3pPr marL="457200" indent="0">
              <a:lnSpc>
                <a:spcPct val="100000"/>
              </a:lnSpc>
              <a:buNone/>
              <a:defRPr sz="4800" b="1"/>
            </a:lvl3pPr>
            <a:lvl4pPr marL="685800" indent="0">
              <a:lnSpc>
                <a:spcPct val="100000"/>
              </a:lnSpc>
              <a:buNone/>
              <a:defRPr sz="44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1041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293302"/>
            <a:ext cx="11125032" cy="965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172" y="1384847"/>
            <a:ext cx="11125032" cy="4905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D4C7-8630-4B98-978C-30388BBD4EE8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8864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524002"/>
            <a:ext cx="9198864" cy="2871216"/>
          </a:xfrm>
        </p:spPr>
        <p:txBody>
          <a:bodyPr anchor="ctr">
            <a:normAutofit/>
          </a:bodyPr>
          <a:lstStyle>
            <a:lvl1pPr>
              <a:lnSpc>
                <a:spcPct val="110000"/>
              </a:lnSpc>
              <a:defRPr sz="40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53612-8941-41EA-ABBA-F717A06C8346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376672"/>
            <a:ext cx="9198864" cy="466344"/>
          </a:xfrm>
        </p:spPr>
        <p:txBody>
          <a:bodyPr>
            <a:normAutofit/>
          </a:bodyPr>
          <a:lstStyle>
            <a:lvl1pPr marL="0" indent="0">
              <a:buNone/>
              <a:defRPr sz="2200" b="1" cap="all" baseline="0">
                <a:solidFill>
                  <a:schemeClr val="accent1"/>
                </a:solidFill>
              </a:defRPr>
            </a:lvl1pPr>
            <a:lvl2pPr marL="228600" indent="0">
              <a:buNone/>
              <a:defRPr sz="2000" b="1" cap="all" baseline="0">
                <a:solidFill>
                  <a:schemeClr val="accent1"/>
                </a:solidFill>
              </a:defRPr>
            </a:lvl2pPr>
            <a:lvl3pPr marL="457200" indent="0">
              <a:buNone/>
              <a:defRPr sz="1800" b="1" cap="all" baseline="0">
                <a:solidFill>
                  <a:schemeClr val="accent1"/>
                </a:solidFill>
              </a:defRPr>
            </a:lvl3pPr>
            <a:lvl4pPr marL="685800" indent="0">
              <a:buNone/>
              <a:defRPr sz="1600" b="1" cap="all" baseline="0">
                <a:solidFill>
                  <a:schemeClr val="accent1"/>
                </a:solidFill>
              </a:defRPr>
            </a:lvl4pPr>
            <a:lvl5pPr marL="914400" indent="0">
              <a:buNone/>
              <a:defRPr sz="1400" b="1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59900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D41517-889E-CBB7-FD17-C5FECA783B2A}"/>
              </a:ext>
            </a:extLst>
          </p:cNvPr>
          <p:cNvSpPr/>
          <p:nvPr userDrawn="1"/>
        </p:nvSpPr>
        <p:spPr>
          <a:xfrm flipV="1">
            <a:off x="0" y="823828"/>
            <a:ext cx="11385608" cy="6034172"/>
          </a:xfrm>
          <a:custGeom>
            <a:avLst/>
            <a:gdLst>
              <a:gd name="connsiteX0" fmla="*/ 0 w 11385608"/>
              <a:gd name="connsiteY0" fmla="*/ 6034172 h 6034172"/>
              <a:gd name="connsiteX1" fmla="*/ 10969276 w 11385608"/>
              <a:gd name="connsiteY1" fmla="*/ 6034172 h 6034172"/>
              <a:gd name="connsiteX2" fmla="*/ 11385608 w 11385608"/>
              <a:gd name="connsiteY2" fmla="*/ 5617840 h 6034172"/>
              <a:gd name="connsiteX3" fmla="*/ 11385608 w 11385608"/>
              <a:gd name="connsiteY3" fmla="*/ 0 h 6034172"/>
              <a:gd name="connsiteX4" fmla="*/ 0 w 11385608"/>
              <a:gd name="connsiteY4" fmla="*/ 0 h 603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85608" h="6034172">
                <a:moveTo>
                  <a:pt x="0" y="6034172"/>
                </a:moveTo>
                <a:lnTo>
                  <a:pt x="10969276" y="6034172"/>
                </a:lnTo>
                <a:cubicBezTo>
                  <a:pt x="11199210" y="6034172"/>
                  <a:pt x="11385608" y="5847774"/>
                  <a:pt x="11385608" y="5617840"/>
                </a:cubicBezTo>
                <a:lnTo>
                  <a:pt x="1138560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1783080"/>
            <a:ext cx="8499079" cy="2249424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6CD22-E4B3-48A1-94CA-B89DB574ED80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124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468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5120640"/>
            <a:ext cx="5431536" cy="128930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cap="all" baseline="0" dirty="0"/>
            </a:lvl1pPr>
            <a:lvl2pPr marL="228600" indent="0">
              <a:buNone/>
              <a:defRPr lang="en-US" b="1" cap="all" baseline="0" dirty="0"/>
            </a:lvl2pPr>
            <a:lvl3pPr marL="457200" indent="0">
              <a:buNone/>
              <a:defRPr lang="en-US" b="1" cap="all" baseline="0" dirty="0"/>
            </a:lvl3pPr>
            <a:lvl4pPr marL="685800" indent="0">
              <a:buNone/>
              <a:defRPr lang="en-US" b="1" cap="all" baseline="0" dirty="0"/>
            </a:lvl4pPr>
            <a:lvl5pPr marL="914400" indent="0">
              <a:buNone/>
              <a:defRPr lang="en-US" b="1" cap="all" baseline="0" dirty="0"/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010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38B47-093E-417D-A1C3-81EEF797AC69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498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8430768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8430768" cy="1828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925D-4314-49E4-A383-289640FEB5E3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31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8C515B-8D5A-0268-9044-7B2013C87E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767" y="2020825"/>
            <a:ext cx="5212208" cy="4284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3C7061A-8ED7-8B72-BD2B-2DF67F8C7A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622" y="2020822"/>
            <a:ext cx="5212208" cy="4284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C59E0-667A-459A-BBD1-70DA72C3C576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8381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11279F-0D05-3637-19CD-29468F4DD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1134"/>
            <a:ext cx="5211762" cy="4343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B170DE-636A-B1A9-2EAB-C426DBFB3E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C00B-2F01-4379-B0FD-8DA094C16FA4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453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A23F0E6-EDAF-3A7F-5EC8-F911E9AE4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2843" y="0"/>
            <a:ext cx="7689157" cy="6399152"/>
          </a:xfrm>
          <a:custGeom>
            <a:avLst/>
            <a:gdLst>
              <a:gd name="connsiteX0" fmla="*/ 0 w 7689157"/>
              <a:gd name="connsiteY0" fmla="*/ 0 h 6399152"/>
              <a:gd name="connsiteX1" fmla="*/ 7689157 w 7689157"/>
              <a:gd name="connsiteY1" fmla="*/ 0 h 6399152"/>
              <a:gd name="connsiteX2" fmla="*/ 7689157 w 7689157"/>
              <a:gd name="connsiteY2" fmla="*/ 6399152 h 6399152"/>
              <a:gd name="connsiteX3" fmla="*/ 578440 w 7689157"/>
              <a:gd name="connsiteY3" fmla="*/ 6399152 h 6399152"/>
              <a:gd name="connsiteX4" fmla="*/ 0 w 7689157"/>
              <a:gd name="connsiteY4" fmla="*/ 582071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2">
                <a:moveTo>
                  <a:pt x="0" y="0"/>
                </a:moveTo>
                <a:lnTo>
                  <a:pt x="7689157" y="0"/>
                </a:lnTo>
                <a:lnTo>
                  <a:pt x="7689157" y="6399152"/>
                </a:lnTo>
                <a:lnTo>
                  <a:pt x="578440" y="6399152"/>
                </a:lnTo>
                <a:cubicBezTo>
                  <a:pt x="258976" y="6399152"/>
                  <a:pt x="0" y="6140176"/>
                  <a:pt x="0" y="582071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9F103-9E7C-4D5A-827C-0D2D66EE1CD2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089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9E06FED-92D3-C4D6-28D7-600D842F7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733150" cy="5135804"/>
          </a:xfrm>
          <a:custGeom>
            <a:avLst/>
            <a:gdLst>
              <a:gd name="connsiteX0" fmla="*/ 0 w 11733150"/>
              <a:gd name="connsiteY0" fmla="*/ 0 h 5135804"/>
              <a:gd name="connsiteX1" fmla="*/ 11733150 w 11733150"/>
              <a:gd name="connsiteY1" fmla="*/ 0 h 5135804"/>
              <a:gd name="connsiteX2" fmla="*/ 11733150 w 11733150"/>
              <a:gd name="connsiteY2" fmla="*/ 4533808 h 5135804"/>
              <a:gd name="connsiteX3" fmla="*/ 11131154 w 11733150"/>
              <a:gd name="connsiteY3" fmla="*/ 5135804 h 5135804"/>
              <a:gd name="connsiteX4" fmla="*/ 0 w 11733150"/>
              <a:gd name="connsiteY4" fmla="*/ 5135804 h 513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5135804">
                <a:moveTo>
                  <a:pt x="0" y="0"/>
                </a:moveTo>
                <a:lnTo>
                  <a:pt x="11733150" y="0"/>
                </a:lnTo>
                <a:lnTo>
                  <a:pt x="11733150" y="4533808"/>
                </a:lnTo>
                <a:cubicBezTo>
                  <a:pt x="11733150" y="4866281"/>
                  <a:pt x="11463627" y="5135804"/>
                  <a:pt x="11131154" y="5135804"/>
                </a:cubicBezTo>
                <a:lnTo>
                  <a:pt x="0" y="51358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8C13480A-5F85-4A30-80F2-F92581C6474C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 vert="horz" lIns="91440" tIns="45720" rIns="91440" bIns="45720" rtlCol="0" anchor="ctr"/>
          <a:lstStyle>
            <a:lvl1pPr>
              <a:defRPr lang="en-US" smtClean="0"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220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D161DAC-42AF-C3D9-37A1-04B90F30DE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6160" y="0"/>
            <a:ext cx="6605841" cy="6399152"/>
          </a:xfrm>
          <a:custGeom>
            <a:avLst/>
            <a:gdLst>
              <a:gd name="connsiteX0" fmla="*/ 0 w 6605841"/>
              <a:gd name="connsiteY0" fmla="*/ 0 h 6399152"/>
              <a:gd name="connsiteX1" fmla="*/ 6605841 w 6605841"/>
              <a:gd name="connsiteY1" fmla="*/ 0 h 6399152"/>
              <a:gd name="connsiteX2" fmla="*/ 6605841 w 6605841"/>
              <a:gd name="connsiteY2" fmla="*/ 6399152 h 6399152"/>
              <a:gd name="connsiteX3" fmla="*/ 601995 w 6605841"/>
              <a:gd name="connsiteY3" fmla="*/ 6399152 h 6399152"/>
              <a:gd name="connsiteX4" fmla="*/ 0 w 6605841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841" h="6399152">
                <a:moveTo>
                  <a:pt x="0" y="0"/>
                </a:moveTo>
                <a:lnTo>
                  <a:pt x="6605841" y="0"/>
                </a:lnTo>
                <a:lnTo>
                  <a:pt x="6605841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B2BF18D3-87BE-4A2D-AD2C-B21E415FD900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909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anchor="t">
            <a:normAutofit/>
          </a:bodyPr>
          <a:lstStyle>
            <a:lvl1pPr algn="l"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EE3B02A-3B83-3083-3F07-26E25C6C13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7248" y="0"/>
            <a:ext cx="5674753" cy="6399152"/>
          </a:xfrm>
          <a:custGeom>
            <a:avLst/>
            <a:gdLst>
              <a:gd name="connsiteX0" fmla="*/ 0 w 5674753"/>
              <a:gd name="connsiteY0" fmla="*/ 0 h 6399152"/>
              <a:gd name="connsiteX1" fmla="*/ 5674753 w 5674753"/>
              <a:gd name="connsiteY1" fmla="*/ 0 h 6399152"/>
              <a:gd name="connsiteX2" fmla="*/ 5674753 w 5674753"/>
              <a:gd name="connsiteY2" fmla="*/ 6399152 h 6399152"/>
              <a:gd name="connsiteX3" fmla="*/ 601996 w 5674753"/>
              <a:gd name="connsiteY3" fmla="*/ 6399152 h 6399152"/>
              <a:gd name="connsiteX4" fmla="*/ 0 w 5674753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4753" h="6399152">
                <a:moveTo>
                  <a:pt x="0" y="0"/>
                </a:moveTo>
                <a:lnTo>
                  <a:pt x="5674753" y="0"/>
                </a:lnTo>
                <a:lnTo>
                  <a:pt x="5674753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73F0B94E-0195-4FC9-AEFD-CCBB878ACEDF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254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D6AB98B-BD95-F9FC-BB22-1A89B6EE3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04503" cy="6399152"/>
          </a:xfrm>
          <a:custGeom>
            <a:avLst/>
            <a:gdLst>
              <a:gd name="connsiteX0" fmla="*/ 0 w 6604503"/>
              <a:gd name="connsiteY0" fmla="*/ 0 h 6399152"/>
              <a:gd name="connsiteX1" fmla="*/ 6604503 w 6604503"/>
              <a:gd name="connsiteY1" fmla="*/ 0 h 6399152"/>
              <a:gd name="connsiteX2" fmla="*/ 6604503 w 6604503"/>
              <a:gd name="connsiteY2" fmla="*/ 5797156 h 6399152"/>
              <a:gd name="connsiteX3" fmla="*/ 6002507 w 6604503"/>
              <a:gd name="connsiteY3" fmla="*/ 6399152 h 6399152"/>
              <a:gd name="connsiteX4" fmla="*/ 0 w 6604503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503" h="6399152">
                <a:moveTo>
                  <a:pt x="0" y="0"/>
                </a:moveTo>
                <a:lnTo>
                  <a:pt x="6604503" y="0"/>
                </a:lnTo>
                <a:lnTo>
                  <a:pt x="6604503" y="5797156"/>
                </a:lnTo>
                <a:cubicBezTo>
                  <a:pt x="6604503" y="6129629"/>
                  <a:pt x="6334980" y="6399152"/>
                  <a:pt x="6002507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9B0F68CC-6BDD-49E7-8971-97164A4B1FA2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692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423160"/>
            <a:ext cx="520293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lphaLcPeriod"/>
              <a:defRPr lang="en-US" dirty="0"/>
            </a:lvl2pPr>
            <a:lvl3pPr marL="800100" indent="-342900">
              <a:buFont typeface="+mj-lt"/>
              <a:buAutoNum type="romanLcPeriod"/>
              <a:defRPr lang="en-US" dirty="0"/>
            </a:lvl3pPr>
            <a:lvl4pPr marL="914400" indent="-228600">
              <a:buFont typeface="+mj-lt"/>
              <a:buAutoNum type="arabicParenR"/>
              <a:defRPr lang="en-US" dirty="0"/>
            </a:lvl4pPr>
            <a:lvl5pPr marL="1143000" indent="-228600">
              <a:buFont typeface="+mj-lt"/>
              <a:buAutoNum type="alphaLcParenR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4D5D5-F2FF-4BCB-BACC-FA9A736697CB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31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3" y="285210"/>
            <a:ext cx="10653578" cy="965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1384847"/>
            <a:ext cx="10653579" cy="4905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172" y="6490524"/>
            <a:ext cx="2841959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72E1B28-DB45-4001-B295-7D7933E04419}" type="datetime1">
              <a:rPr lang="en-US" smtClean="0"/>
              <a:t>1/26/2026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93370" y="6490524"/>
            <a:ext cx="2662834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8431" y="6490524"/>
            <a:ext cx="457200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19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02_D3EAF64B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8A54A-64E6-4CB3-AE4A-886056633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/>
          <a:p>
            <a:r>
              <a:rPr lang="es-CO" sz="3300"/>
              <a:t>Transformación Digital en la Gestión de Publicidad Exterior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A53720-5B37-D3BB-9196-C9C742AA4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3025287"/>
            <a:ext cx="4206240" cy="807425"/>
          </a:xfrm>
        </p:spPr>
        <p:txBody>
          <a:bodyPr anchor="b">
            <a:normAutofit/>
          </a:bodyPr>
          <a:lstStyle/>
          <a:p>
            <a:r>
              <a:rPr lang="es-CO" dirty="0"/>
              <a:t>Automatización y centralización para optimizar procesos publicitarios</a:t>
            </a:r>
          </a:p>
        </p:txBody>
      </p:sp>
      <p:pic>
        <p:nvPicPr>
          <p:cNvPr id="14" name="Marcador de posición de imagen 13" descr="Fondo de pantalla de una valla publicitaria blanca en blanco en el cielo">
            <a:extLst>
              <a:ext uri="{FF2B5EF4-FFF2-40B4-BE49-F238E27FC236}">
                <a16:creationId xmlns:a16="http://schemas.microsoft.com/office/drawing/2014/main" id="{A1845837-DFEB-1CDD-5693-A2886645FD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3" r="22041" b="1"/>
          <a:stretch>
            <a:fillRect/>
          </a:stretch>
        </p:blipFill>
        <p:spPr>
          <a:xfrm>
            <a:off x="5586160" y="10"/>
            <a:ext cx="6605841" cy="6399142"/>
          </a:xfrm>
          <a:noFill/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595B46-0933-CF42-43DE-434B8C86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1/26/2026</a:t>
            </a:fld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BCFD24-B94E-A79A-6142-256F3E3E2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96CCB5E-2D08-48A0-FB68-F6EBD8EF493B}"/>
              </a:ext>
            </a:extLst>
          </p:cNvPr>
          <p:cNvSpPr txBox="1"/>
          <p:nvPr/>
        </p:nvSpPr>
        <p:spPr>
          <a:xfrm>
            <a:off x="429768" y="5987194"/>
            <a:ext cx="387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dirty="0">
                <a:solidFill>
                  <a:srgbClr val="FFFFFF"/>
                </a:solidFill>
                <a:effectLst/>
                <a:latin typeface="Neue Haas Grotesk Text Pro" panose="020B0504020202020204" pitchFamily="34" charset="0"/>
              </a:rPr>
              <a:t>Por Miguel Ángel Quiroga Durán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1998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FB2577-D35D-053D-CBEB-6B31E0874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006" y="998230"/>
            <a:ext cx="3951469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b="0" kern="1200" cap="all" baseline="0">
                <a:latin typeface="+mj-lt"/>
                <a:ea typeface="+mj-ea"/>
                <a:cs typeface="+mj-cs"/>
              </a:rPr>
              <a:t>Automatización de facturación y validación de información</a:t>
            </a:r>
          </a:p>
        </p:txBody>
      </p:sp>
      <p:pic>
        <p:nvPicPr>
          <p:cNvPr id="7" name="Marcador de contenido 6" descr="Los científicos examinan modelos de ADN en el moderno Laboratorio de Investigación Neurológica. Pantallas táctiles. Llevar traje limpio y mascarilla protectora">
            <a:extLst>
              <a:ext uri="{FF2B5EF4-FFF2-40B4-BE49-F238E27FC236}">
                <a16:creationId xmlns:a16="http://schemas.microsoft.com/office/drawing/2014/main" id="{BD54E885-8B45-4DB9-8480-64F425F13F0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1839" r="6609" b="1"/>
          <a:stretch>
            <a:fillRect/>
          </a:stretch>
        </p:blipFill>
        <p:spPr>
          <a:xfrm>
            <a:off x="20" y="10"/>
            <a:ext cx="7002444" cy="6399142"/>
          </a:xfrm>
          <a:noFill/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440CD2E-86F1-4FBF-B367-C5485400AA0B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691007" y="3099815"/>
            <a:ext cx="3951469" cy="30845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+mj-lt"/>
              <a:buNone/>
            </a:pPr>
            <a:r>
              <a:rPr lang="es-ES" sz="1400" b="1"/>
              <a:t>Automatización de facturación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+mj-lt"/>
              <a:buNone/>
            </a:pPr>
            <a:r>
              <a:rPr lang="es-ES" sz="1400"/>
              <a:t>El módulo interactivo facilita la creación y actualización de reportes mensuales, reduciendo la entrada manual de datos.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+mj-lt"/>
              <a:buNone/>
            </a:pPr>
            <a:r>
              <a:rPr lang="es-ES" sz="1400" b="1"/>
              <a:t>Validación y precisión de datos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+mj-lt"/>
              <a:buNone/>
            </a:pPr>
            <a:r>
              <a:rPr lang="es-ES" sz="1400"/>
              <a:t>El sistema previene errores de duplicación y permite actualizar datos sin perder trazabilidad ni referencia original.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F42B31-0F20-2A8F-D4F8-E54295CD1C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1/26/2026</a:t>
            </a:fld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ED3673-83D5-CA8C-8F6A-078030DF1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718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927A4-C290-A957-1847-A3C346CAB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Optimización operativa: Reducción de carga y costos</a:t>
            </a:r>
          </a:p>
        </p:txBody>
      </p:sp>
      <p:pic>
        <p:nvPicPr>
          <p:cNvPr id="7" name="Marcador de contenido 6" descr="Concepto de envío y logística, caja de carga">
            <a:extLst>
              <a:ext uri="{FF2B5EF4-FFF2-40B4-BE49-F238E27FC236}">
                <a16:creationId xmlns:a16="http://schemas.microsoft.com/office/drawing/2014/main" id="{0FD48724-F801-46C6-B42A-7DE1BC88F52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3301" r="4843" b="1"/>
          <a:stretch>
            <a:fillRect/>
          </a:stretch>
        </p:blipFill>
        <p:spPr>
          <a:xfrm>
            <a:off x="20" y="10"/>
            <a:ext cx="7734280" cy="6399142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F8B216D-0329-46B9-AA1F-CDDD82A56862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s-ES" sz="1400" b="1" dirty="0"/>
              <a:t>Reducción de carga operativa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s-ES" sz="1400" dirty="0"/>
              <a:t>El sistema automatiza la actualización de registros, reduciendo en un 80% la carga operativa humana.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s-ES" sz="1400" b="1" dirty="0"/>
              <a:t>Eliminación de costos de infraestructura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s-ES" sz="1400" dirty="0"/>
              <a:t>La aplicación funciona localmente, evitando gastos en servidores y licencias externas.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4B21B9-9CDA-6959-A461-8B4870CA15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1/26/2026</a:t>
            </a:fld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F3FF86-FCBF-4EC7-21AB-56031F79C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910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1EE7E0-1738-1191-84F4-0914756B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anchor="t">
            <a:normAutofit/>
          </a:bodyPr>
          <a:lstStyle/>
          <a:p>
            <a:r>
              <a:rPr lang="es-CO" sz="2700"/>
              <a:t>Centralización, granularidad y seguridad de los datos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0E8B0B-09DF-269B-DDB5-ACDFE97786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1/26/2026</a:t>
            </a:fld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6FA309-89A4-FFDE-51B6-B5095FECA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7" name="Marcador de contenido 7">
            <a:extLst>
              <a:ext uri="{FF2B5EF4-FFF2-40B4-BE49-F238E27FC236}">
                <a16:creationId xmlns:a16="http://schemas.microsoft.com/office/drawing/2014/main" id="{9FDD1ACC-C5AE-496C-8438-FBDF3F4A2CB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18710760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4425696" y="640080"/>
          <a:ext cx="7159752" cy="5724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394158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334DD-821B-BD87-68B1-5ECFD2DC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/>
          <a:p>
            <a:r>
              <a:rPr lang="es-CO"/>
              <a:t>Conclusión</a:t>
            </a:r>
          </a:p>
        </p:txBody>
      </p:sp>
      <p:graphicFrame>
        <p:nvGraphicFramePr>
          <p:cNvPr id="10" name="Marcador de contenido 2">
            <a:extLst>
              <a:ext uri="{FF2B5EF4-FFF2-40B4-BE49-F238E27FC236}">
                <a16:creationId xmlns:a16="http://schemas.microsoft.com/office/drawing/2014/main" id="{577F5B31-45AE-02A2-CAE9-653285E4553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29475718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29768" y="3264408"/>
          <a:ext cx="10890374" cy="2834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77B630-A5A5-73C5-8F7C-436DBE43D0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1/26/2026</a:t>
            </a:fld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298D6-B096-4FFF-A22C-7D174208B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811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asisVTI">
  <a:themeElements>
    <a:clrScheme name="Oasis">
      <a:dk1>
        <a:srgbClr val="131313"/>
      </a:dk1>
      <a:lt1>
        <a:sysClr val="window" lastClr="FFFFFF"/>
      </a:lt1>
      <a:dk2>
        <a:srgbClr val="3D3C33"/>
      </a:dk2>
      <a:lt2>
        <a:srgbClr val="F0EDE6"/>
      </a:lt2>
      <a:accent1>
        <a:srgbClr val="A57361"/>
      </a:accent1>
      <a:accent2>
        <a:srgbClr val="BE8856"/>
      </a:accent2>
      <a:accent3>
        <a:srgbClr val="BD9075"/>
      </a:accent3>
      <a:accent4>
        <a:srgbClr val="939081"/>
      </a:accent4>
      <a:accent5>
        <a:srgbClr val="A16D4C"/>
      </a:accent5>
      <a:accent6>
        <a:srgbClr val="8C8662"/>
      </a:accent6>
      <a:hlink>
        <a:srgbClr val="A57361"/>
      </a:hlink>
      <a:folHlink>
        <a:srgbClr val="8C866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asis_win32_DN_V3" id="{65F5DFDA-B6D8-4F37-85B8-E95C858FA146}" vid="{998F2FB7-179B-41D4-99FF-60A4C828B89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3224</TotalTime>
  <Words>631</Words>
  <Application>Microsoft Office PowerPoint</Application>
  <PresentationFormat>Panorámica</PresentationFormat>
  <Paragraphs>50</Paragraphs>
  <Slides>5</Slides>
  <Notes>5</Notes>
  <HiddenSlides>1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Aptos</vt:lpstr>
      <vt:lpstr>Arial</vt:lpstr>
      <vt:lpstr>Neue Haas Grotesk Text Pro</vt:lpstr>
      <vt:lpstr>OasisVTI</vt:lpstr>
      <vt:lpstr>Transformación Digital en la Gestión de Publicidad Exterior</vt:lpstr>
      <vt:lpstr>Automatización de facturación y validación de información</vt:lpstr>
      <vt:lpstr>Optimización operativa: Reducción de carga y costos</vt:lpstr>
      <vt:lpstr>Centralización, granularidad y seguridad de los datos</vt:lpstr>
      <vt:lpstr>Conclusión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Miguel Duran</dc:creator>
  <cp:lastModifiedBy>Miguel Duran</cp:lastModifiedBy>
  <cp:revision>3</cp:revision>
  <dcterms:created xsi:type="dcterms:W3CDTF">2026-01-23T20:00:40Z</dcterms:created>
  <dcterms:modified xsi:type="dcterms:W3CDTF">2026-01-28T21:41:06Z</dcterms:modified>
</cp:coreProperties>
</file>